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9" r:id="rId4"/>
  </p:sldMasterIdLst>
  <p:notesMasterIdLst>
    <p:notesMasterId r:id="rId11"/>
  </p:notesMasterIdLst>
  <p:handoutMasterIdLst>
    <p:handoutMasterId r:id="rId12"/>
  </p:handoutMasterIdLst>
  <p:sldIdLst>
    <p:sldId id="256" r:id="rId5"/>
    <p:sldId id="257" r:id="rId6"/>
    <p:sldId id="261" r:id="rId7"/>
    <p:sldId id="259" r:id="rId8"/>
    <p:sldId id="260" r:id="rId9"/>
    <p:sldId id="262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8" d="100"/>
          <a:sy n="68" d="100"/>
        </p:scale>
        <p:origin x="3288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Nguyen%20Viet%20Hung\Downloads\KhaoSatCNTT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8.8620685497175639E-2"/>
          <c:y val="5.140198128132243E-2"/>
          <c:w val="0.90286351706036749"/>
          <c:h val="0.8416746864975212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chemeClr val="accent1">
                <a:alpha val="70000"/>
              </a:schemeClr>
            </a:solidFill>
            <a:ln>
              <a:noFill/>
            </a:ln>
            <a:effectLst/>
          </c:spPr>
          <c:invertIfNegative val="0"/>
          <c:val>
            <c:numRef>
              <c:f>Sheet1!$I$2:$I$21</c:f>
              <c:numCache>
                <c:formatCode>General</c:formatCode>
                <c:ptCount val="20"/>
                <c:pt idx="0">
                  <c:v>8</c:v>
                </c:pt>
                <c:pt idx="1">
                  <c:v>7</c:v>
                </c:pt>
                <c:pt idx="2">
                  <c:v>5</c:v>
                </c:pt>
                <c:pt idx="3">
                  <c:v>8</c:v>
                </c:pt>
                <c:pt idx="4">
                  <c:v>5</c:v>
                </c:pt>
                <c:pt idx="5" formatCode="0.00">
                  <c:v>7.333333333333333</c:v>
                </c:pt>
                <c:pt idx="6" formatCode="0.00">
                  <c:v>8.6666666666666661</c:v>
                </c:pt>
                <c:pt idx="7" formatCode="0.00">
                  <c:v>4.333333333333333</c:v>
                </c:pt>
                <c:pt idx="8" formatCode="0.00">
                  <c:v>6.333333333333333</c:v>
                </c:pt>
                <c:pt idx="9" formatCode="0.00">
                  <c:v>8.3333333333333339</c:v>
                </c:pt>
                <c:pt idx="10">
                  <c:v>6</c:v>
                </c:pt>
                <c:pt idx="11" formatCode="0.00">
                  <c:v>6.333333333333333</c:v>
                </c:pt>
                <c:pt idx="12">
                  <c:v>8</c:v>
                </c:pt>
                <c:pt idx="13">
                  <c:v>6</c:v>
                </c:pt>
                <c:pt idx="14" formatCode="0.00">
                  <c:v>7.333333333333333</c:v>
                </c:pt>
                <c:pt idx="15" formatCode="0.00">
                  <c:v>4.666666666666667</c:v>
                </c:pt>
                <c:pt idx="16">
                  <c:v>9</c:v>
                </c:pt>
                <c:pt idx="17">
                  <c:v>7</c:v>
                </c:pt>
                <c:pt idx="18" formatCode="0.00">
                  <c:v>6.333333333333333</c:v>
                </c:pt>
                <c:pt idx="19">
                  <c:v>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AEA-4E0E-BFB5-3A91665CCDE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0"/>
        <c:overlap val="25"/>
        <c:axId val="623069168"/>
        <c:axId val="623070128"/>
      </c:barChart>
      <c:catAx>
        <c:axId val="623069168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1587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none" spc="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23070128"/>
        <c:crosses val="autoZero"/>
        <c:auto val="1"/>
        <c:lblAlgn val="ctr"/>
        <c:lblOffset val="100"/>
        <c:noMultiLvlLbl val="0"/>
      </c:catAx>
      <c:valAx>
        <c:axId val="6230701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spc="2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2306916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587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 cap="none" spc="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50000"/>
          <a:lumOff val="50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>
            <a:alpha val="70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 baseline="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1600" b="0" i="0" kern="1200" cap="none" spc="5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587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 spc="20" baseline="0"/>
  </cs:valueAxis>
  <cs:wall>
    <cs:lnRef idx="0"/>
    <cs:fillRef idx="0"/>
    <cs:effectRef idx="0"/>
    <cs:fontRef idx="minor">
      <a:schemeClr val="dk1"/>
    </cs:fontRef>
  </cs:wall>
</cs:chartStyle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slide" Target="../slides/slide5.xml"/><Relationship Id="rId7" Type="http://schemas.openxmlformats.org/officeDocument/2006/relationships/image" Target="../media/image10.png"/><Relationship Id="rId12" Type="http://schemas.openxmlformats.org/officeDocument/2006/relationships/image" Target="../media/image15.svg"/><Relationship Id="rId2" Type="http://schemas.openxmlformats.org/officeDocument/2006/relationships/slide" Target="../slides/slide4.xml"/><Relationship Id="rId1" Type="http://schemas.openxmlformats.org/officeDocument/2006/relationships/slide" Target="../slides/slide3.xml"/><Relationship Id="rId6" Type="http://schemas.openxmlformats.org/officeDocument/2006/relationships/image" Target="../media/image9.sv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slide" Target="../slides/slide6.xml"/><Relationship Id="rId9" Type="http://schemas.openxmlformats.org/officeDocument/2006/relationships/image" Target="../media/image12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iconchunking_colorful2">
  <dgm:title val="iconchunking_colorful2"/>
  <dgm:desc val="iconchunking_colorful2"/>
  <dgm:catLst>
    <dgm:cat type="Other" pri="2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4503D04-C97E-4622-AE07-D0307CB3B4CA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5" csCatId="colorful" phldr="1"/>
      <dgm:spPr/>
      <dgm:t>
        <a:bodyPr/>
        <a:lstStyle/>
        <a:p>
          <a:endParaRPr lang="en-US"/>
        </a:p>
      </dgm:t>
    </dgm:pt>
    <dgm:pt modelId="{AAC263CB-8256-4B03-92FE-1622698FB3E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 err="1">
              <a:hlinkClick xmlns:r="http://schemas.openxmlformats.org/officeDocument/2006/relationships" r:id="rId1" action="ppaction://hlinksldjump"/>
            </a:rPr>
            <a:t>Mục</a:t>
          </a:r>
          <a:r>
            <a:rPr lang="en-US" dirty="0">
              <a:hlinkClick xmlns:r="http://schemas.openxmlformats.org/officeDocument/2006/relationships" r:id="rId1" action="ppaction://hlinksldjump"/>
            </a:rPr>
            <a:t> </a:t>
          </a:r>
          <a:r>
            <a:rPr lang="en-US" dirty="0" err="1">
              <a:hlinkClick xmlns:r="http://schemas.openxmlformats.org/officeDocument/2006/relationships" r:id="rId1" action="ppaction://hlinksldjump"/>
            </a:rPr>
            <a:t>tiêu</a:t>
          </a:r>
          <a:r>
            <a:rPr lang="en-US" dirty="0">
              <a:hlinkClick xmlns:r="http://schemas.openxmlformats.org/officeDocument/2006/relationships" r:id="rId1" action="ppaction://hlinksldjump"/>
            </a:rPr>
            <a:t> </a:t>
          </a:r>
          <a:r>
            <a:rPr lang="en-US" dirty="0" err="1">
              <a:hlinkClick xmlns:r="http://schemas.openxmlformats.org/officeDocument/2006/relationships" r:id="rId1" action="ppaction://hlinksldjump"/>
            </a:rPr>
            <a:t>khảo</a:t>
          </a:r>
          <a:r>
            <a:rPr lang="en-US" dirty="0">
              <a:hlinkClick xmlns:r="http://schemas.openxmlformats.org/officeDocument/2006/relationships" r:id="rId1" action="ppaction://hlinksldjump"/>
            </a:rPr>
            <a:t> </a:t>
          </a:r>
          <a:r>
            <a:rPr lang="en-US" dirty="0" err="1">
              <a:hlinkClick xmlns:r="http://schemas.openxmlformats.org/officeDocument/2006/relationships" r:id="rId1" action="ppaction://hlinksldjump"/>
            </a:rPr>
            <a:t>sát</a:t>
          </a:r>
          <a:endParaRPr lang="en-US" dirty="0"/>
        </a:p>
      </dgm:t>
    </dgm:pt>
    <dgm:pt modelId="{0BEED663-FC38-4EAD-940F-4C475D2C87DB}" type="parTrans" cxnId="{C5E94186-9CB6-4C42-92B3-C546CC53A7B9}">
      <dgm:prSet/>
      <dgm:spPr/>
      <dgm:t>
        <a:bodyPr/>
        <a:lstStyle/>
        <a:p>
          <a:endParaRPr lang="en-US"/>
        </a:p>
      </dgm:t>
    </dgm:pt>
    <dgm:pt modelId="{808B76D0-8EC7-469A-93AC-7A6017188A9D}" type="sibTrans" cxnId="{C5E94186-9CB6-4C42-92B3-C546CC53A7B9}">
      <dgm:prSet/>
      <dgm:spPr/>
      <dgm:t>
        <a:bodyPr/>
        <a:lstStyle/>
        <a:p>
          <a:endParaRPr lang="en-US"/>
        </a:p>
      </dgm:t>
    </dgm:pt>
    <dgm:pt modelId="{4E8D2E69-0173-4BD3-B96A-7A9C5DD12B4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 err="1">
              <a:hlinkClick xmlns:r="http://schemas.openxmlformats.org/officeDocument/2006/relationships" r:id="rId2" action="ppaction://hlinksldjump"/>
            </a:rPr>
            <a:t>Phương</a:t>
          </a:r>
          <a:r>
            <a:rPr lang="en-US" dirty="0">
              <a:hlinkClick xmlns:r="http://schemas.openxmlformats.org/officeDocument/2006/relationships" r:id="rId2" action="ppaction://hlinksldjump"/>
            </a:rPr>
            <a:t> </a:t>
          </a:r>
          <a:r>
            <a:rPr lang="en-US" dirty="0" err="1">
              <a:hlinkClick xmlns:r="http://schemas.openxmlformats.org/officeDocument/2006/relationships" r:id="rId2" action="ppaction://hlinksldjump"/>
            </a:rPr>
            <a:t>pháp</a:t>
          </a:r>
          <a:r>
            <a:rPr lang="en-US" dirty="0">
              <a:hlinkClick xmlns:r="http://schemas.openxmlformats.org/officeDocument/2006/relationships" r:id="rId2" action="ppaction://hlinksldjump"/>
            </a:rPr>
            <a:t> </a:t>
          </a:r>
          <a:r>
            <a:rPr lang="en-US" dirty="0" err="1">
              <a:hlinkClick xmlns:r="http://schemas.openxmlformats.org/officeDocument/2006/relationships" r:id="rId2" action="ppaction://hlinksldjump"/>
            </a:rPr>
            <a:t>thực</a:t>
          </a:r>
          <a:r>
            <a:rPr lang="en-US" dirty="0">
              <a:hlinkClick xmlns:r="http://schemas.openxmlformats.org/officeDocument/2006/relationships" r:id="rId2" action="ppaction://hlinksldjump"/>
            </a:rPr>
            <a:t> </a:t>
          </a:r>
          <a:r>
            <a:rPr lang="en-US" dirty="0" err="1">
              <a:hlinkClick xmlns:r="http://schemas.openxmlformats.org/officeDocument/2006/relationships" r:id="rId2" action="ppaction://hlinksldjump"/>
            </a:rPr>
            <a:t>hiện</a:t>
          </a:r>
          <a:endParaRPr lang="en-US" dirty="0"/>
        </a:p>
      </dgm:t>
    </dgm:pt>
    <dgm:pt modelId="{B954BF22-E3B3-4A1C-802E-590228BE2D9C}" type="parTrans" cxnId="{0F866C41-EB5F-47BD-A2CD-A58671F15B67}">
      <dgm:prSet/>
      <dgm:spPr/>
      <dgm:t>
        <a:bodyPr/>
        <a:lstStyle/>
        <a:p>
          <a:endParaRPr lang="en-US"/>
        </a:p>
      </dgm:t>
    </dgm:pt>
    <dgm:pt modelId="{FEF1E80E-8A9E-4B0A-817C-2A4CFDCF3FB2}" type="sibTrans" cxnId="{0F866C41-EB5F-47BD-A2CD-A58671F15B67}">
      <dgm:prSet/>
      <dgm:spPr/>
      <dgm:t>
        <a:bodyPr/>
        <a:lstStyle/>
        <a:p>
          <a:endParaRPr lang="en-US"/>
        </a:p>
      </dgm:t>
    </dgm:pt>
    <dgm:pt modelId="{93A6A030-ABAB-4EFA-B539-0FDB3E07C1E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 err="1">
              <a:hlinkClick xmlns:r="http://schemas.openxmlformats.org/officeDocument/2006/relationships" r:id="rId3" action="ppaction://hlinksldjump"/>
            </a:rPr>
            <a:t>Thống</a:t>
          </a:r>
          <a:r>
            <a:rPr lang="en-US" dirty="0">
              <a:hlinkClick xmlns:r="http://schemas.openxmlformats.org/officeDocument/2006/relationships" r:id="rId3" action="ppaction://hlinksldjump"/>
            </a:rPr>
            <a:t> </a:t>
          </a:r>
          <a:r>
            <a:rPr lang="en-US" dirty="0" err="1">
              <a:hlinkClick xmlns:r="http://schemas.openxmlformats.org/officeDocument/2006/relationships" r:id="rId3" action="ppaction://hlinksldjump"/>
            </a:rPr>
            <a:t>kê</a:t>
          </a:r>
          <a:r>
            <a:rPr lang="en-US" dirty="0">
              <a:hlinkClick xmlns:r="http://schemas.openxmlformats.org/officeDocument/2006/relationships" r:id="rId3" action="ppaction://hlinksldjump"/>
            </a:rPr>
            <a:t> </a:t>
          </a:r>
          <a:r>
            <a:rPr lang="en-US" dirty="0" err="1">
              <a:hlinkClick xmlns:r="http://schemas.openxmlformats.org/officeDocument/2006/relationships" r:id="rId3" action="ppaction://hlinksldjump"/>
            </a:rPr>
            <a:t>kỹ</a:t>
          </a:r>
          <a:r>
            <a:rPr lang="en-US" dirty="0">
              <a:hlinkClick xmlns:r="http://schemas.openxmlformats.org/officeDocument/2006/relationships" r:id="rId3" action="ppaction://hlinksldjump"/>
            </a:rPr>
            <a:t> </a:t>
          </a:r>
          <a:r>
            <a:rPr lang="en-US" dirty="0" err="1">
              <a:hlinkClick xmlns:r="http://schemas.openxmlformats.org/officeDocument/2006/relationships" r:id="rId3" action="ppaction://hlinksldjump"/>
            </a:rPr>
            <a:t>năng</a:t>
          </a:r>
          <a:endParaRPr lang="en-US" dirty="0"/>
        </a:p>
      </dgm:t>
    </dgm:pt>
    <dgm:pt modelId="{3D674B97-6DC6-4A12-85BA-0976D3064237}" type="parTrans" cxnId="{4B40C8DC-6B57-4F5B-8440-7241C649700B}">
      <dgm:prSet/>
      <dgm:spPr/>
      <dgm:t>
        <a:bodyPr/>
        <a:lstStyle/>
        <a:p>
          <a:endParaRPr lang="en-US"/>
        </a:p>
      </dgm:t>
    </dgm:pt>
    <dgm:pt modelId="{BFE0749E-E343-4A6F-BD09-2810EE6B4BD7}" type="sibTrans" cxnId="{4B40C8DC-6B57-4F5B-8440-7241C649700B}">
      <dgm:prSet/>
      <dgm:spPr/>
      <dgm:t>
        <a:bodyPr/>
        <a:lstStyle/>
        <a:p>
          <a:endParaRPr lang="en-US"/>
        </a:p>
      </dgm:t>
    </dgm:pt>
    <dgm:pt modelId="{76D56F19-2708-49DB-8F92-D8AC45F23A9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 err="1">
              <a:hlinkClick xmlns:r="http://schemas.openxmlformats.org/officeDocument/2006/relationships" r:id="rId4" action="ppaction://hlinksldjump"/>
            </a:rPr>
            <a:t>Kết</a:t>
          </a:r>
          <a:r>
            <a:rPr lang="en-US" dirty="0">
              <a:hlinkClick xmlns:r="http://schemas.openxmlformats.org/officeDocument/2006/relationships" r:id="rId4" action="ppaction://hlinksldjump"/>
            </a:rPr>
            <a:t> </a:t>
          </a:r>
          <a:r>
            <a:rPr lang="en-US" dirty="0" err="1">
              <a:hlinkClick xmlns:r="http://schemas.openxmlformats.org/officeDocument/2006/relationships" r:id="rId4" action="ppaction://hlinksldjump"/>
            </a:rPr>
            <a:t>luận</a:t>
          </a:r>
          <a:r>
            <a:rPr lang="en-US" dirty="0">
              <a:hlinkClick xmlns:r="http://schemas.openxmlformats.org/officeDocument/2006/relationships" r:id="rId4" action="ppaction://hlinksldjump"/>
            </a:rPr>
            <a:t> </a:t>
          </a:r>
          <a:endParaRPr lang="en-US" dirty="0"/>
        </a:p>
      </dgm:t>
    </dgm:pt>
    <dgm:pt modelId="{9D5610C2-0A12-494A-AC46-8DD17C08B09F}" type="parTrans" cxnId="{32E90211-17E0-4DDF-9274-DD3E46D811B8}">
      <dgm:prSet/>
      <dgm:spPr/>
      <dgm:t>
        <a:bodyPr/>
        <a:lstStyle/>
        <a:p>
          <a:endParaRPr lang="en-US"/>
        </a:p>
      </dgm:t>
    </dgm:pt>
    <dgm:pt modelId="{EC8965A1-F755-4945-8AAC-DCF1F68F011E}" type="sibTrans" cxnId="{32E90211-17E0-4DDF-9274-DD3E46D811B8}">
      <dgm:prSet/>
      <dgm:spPr/>
      <dgm:t>
        <a:bodyPr/>
        <a:lstStyle/>
        <a:p>
          <a:endParaRPr lang="en-US"/>
        </a:p>
      </dgm:t>
    </dgm:pt>
    <dgm:pt modelId="{62F8266B-222B-4ACF-8613-2C8D6376E5BD}" type="pres">
      <dgm:prSet presAssocID="{D4503D04-C97E-4622-AE07-D0307CB3B4CA}" presName="root" presStyleCnt="0">
        <dgm:presLayoutVars>
          <dgm:dir/>
          <dgm:resizeHandles val="exact"/>
        </dgm:presLayoutVars>
      </dgm:prSet>
      <dgm:spPr/>
    </dgm:pt>
    <dgm:pt modelId="{34FD8F56-D6B7-417A-923A-010E4B5FF0CD}" type="pres">
      <dgm:prSet presAssocID="{AAC263CB-8256-4B03-92FE-1622698FB3E9}" presName="compNode" presStyleCnt="0"/>
      <dgm:spPr/>
    </dgm:pt>
    <dgm:pt modelId="{08450877-B8C0-4FE2-B6DB-B88F20C8574C}" type="pres">
      <dgm:prSet presAssocID="{AAC263CB-8256-4B03-92FE-1622698FB3E9}" presName="bgRect" presStyleLbl="bgShp" presStyleIdx="0" presStyleCnt="4" custLinFactNeighborX="2998" custLinFactNeighborY="-548"/>
      <dgm:spPr/>
    </dgm:pt>
    <dgm:pt modelId="{BB7E5F84-64F2-4718-BACC-301BBCDC9D3A}" type="pres">
      <dgm:prSet presAssocID="{AAC263CB-8256-4B03-92FE-1622698FB3E9}" presName="iconRect" presStyleLbl="node1" presStyleIdx="0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D7E1920B-5F09-4283-BAA8-B0012E66F14A}" type="pres">
      <dgm:prSet presAssocID="{AAC263CB-8256-4B03-92FE-1622698FB3E9}" presName="spaceRect" presStyleCnt="0"/>
      <dgm:spPr/>
    </dgm:pt>
    <dgm:pt modelId="{30E9CA6C-A0F7-4BE8-9B77-EE5C9EF005B7}" type="pres">
      <dgm:prSet presAssocID="{AAC263CB-8256-4B03-92FE-1622698FB3E9}" presName="parTx" presStyleLbl="revTx" presStyleIdx="0" presStyleCnt="4">
        <dgm:presLayoutVars>
          <dgm:chMax val="0"/>
          <dgm:chPref val="0"/>
        </dgm:presLayoutVars>
      </dgm:prSet>
      <dgm:spPr/>
    </dgm:pt>
    <dgm:pt modelId="{75497209-36D8-474C-9F50-43B26DAE367B}" type="pres">
      <dgm:prSet presAssocID="{808B76D0-8EC7-469A-93AC-7A6017188A9D}" presName="sibTrans" presStyleCnt="0"/>
      <dgm:spPr/>
    </dgm:pt>
    <dgm:pt modelId="{FB1D870E-AB7C-40E3-AA7F-3EC612E6F71C}" type="pres">
      <dgm:prSet presAssocID="{4E8D2E69-0173-4BD3-B96A-7A9C5DD12B47}" presName="compNode" presStyleCnt="0"/>
      <dgm:spPr/>
    </dgm:pt>
    <dgm:pt modelId="{B9A40EDB-694E-464C-8356-AEE8787842F2}" type="pres">
      <dgm:prSet presAssocID="{4E8D2E69-0173-4BD3-B96A-7A9C5DD12B47}" presName="bgRect" presStyleLbl="bgShp" presStyleIdx="1" presStyleCnt="4" custLinFactNeighborX="515" custLinFactNeighborY="-3375"/>
      <dgm:spPr/>
    </dgm:pt>
    <dgm:pt modelId="{8B8D9FA1-74BB-4EA5-B65F-49B870DCE4EB}" type="pres">
      <dgm:prSet presAssocID="{4E8D2E69-0173-4BD3-B96A-7A9C5DD12B47}" presName="iconRect" presStyleLbl="node1" presStyleIdx="1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FE35795C-E288-448C-BF98-006011EF35C1}" type="pres">
      <dgm:prSet presAssocID="{4E8D2E69-0173-4BD3-B96A-7A9C5DD12B47}" presName="spaceRect" presStyleCnt="0"/>
      <dgm:spPr/>
    </dgm:pt>
    <dgm:pt modelId="{4258831D-960B-4D2D-A65E-513B92084C01}" type="pres">
      <dgm:prSet presAssocID="{4E8D2E69-0173-4BD3-B96A-7A9C5DD12B47}" presName="parTx" presStyleLbl="revTx" presStyleIdx="1" presStyleCnt="4">
        <dgm:presLayoutVars>
          <dgm:chMax val="0"/>
          <dgm:chPref val="0"/>
        </dgm:presLayoutVars>
      </dgm:prSet>
      <dgm:spPr/>
    </dgm:pt>
    <dgm:pt modelId="{4849AED6-7C24-47EC-B39A-6EC2169AAAEC}" type="pres">
      <dgm:prSet presAssocID="{FEF1E80E-8A9E-4B0A-817C-2A4CFDCF3FB2}" presName="sibTrans" presStyleCnt="0"/>
      <dgm:spPr/>
    </dgm:pt>
    <dgm:pt modelId="{344EF6F7-386A-468B-9D66-8046D158DFC8}" type="pres">
      <dgm:prSet presAssocID="{93A6A030-ABAB-4EFA-B539-0FDB3E07C1EF}" presName="compNode" presStyleCnt="0"/>
      <dgm:spPr/>
    </dgm:pt>
    <dgm:pt modelId="{9DD6C5DE-B838-492F-B4A8-49E4DE8C5CF5}" type="pres">
      <dgm:prSet presAssocID="{93A6A030-ABAB-4EFA-B539-0FDB3E07C1EF}" presName="bgRect" presStyleLbl="bgShp" presStyleIdx="2" presStyleCnt="4" custLinFactNeighborX="669" custLinFactNeighborY="1834"/>
      <dgm:spPr/>
    </dgm:pt>
    <dgm:pt modelId="{3CD2D8A7-CAF8-4A2F-A324-BDF8CFA66908}" type="pres">
      <dgm:prSet presAssocID="{93A6A030-ABAB-4EFA-B539-0FDB3E07C1EF}" presName="iconRect" presStyleLbl="node1" presStyleIdx="2" presStyleCnt="4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loud Computing"/>
        </a:ext>
      </dgm:extLst>
    </dgm:pt>
    <dgm:pt modelId="{343D945D-C209-4E7A-8D9B-BCF7127718D8}" type="pres">
      <dgm:prSet presAssocID="{93A6A030-ABAB-4EFA-B539-0FDB3E07C1EF}" presName="spaceRect" presStyleCnt="0"/>
      <dgm:spPr/>
    </dgm:pt>
    <dgm:pt modelId="{ECA97BE5-E798-4AEE-9404-4E43192F5136}" type="pres">
      <dgm:prSet presAssocID="{93A6A030-ABAB-4EFA-B539-0FDB3E07C1EF}" presName="parTx" presStyleLbl="revTx" presStyleIdx="2" presStyleCnt="4">
        <dgm:presLayoutVars>
          <dgm:chMax val="0"/>
          <dgm:chPref val="0"/>
        </dgm:presLayoutVars>
      </dgm:prSet>
      <dgm:spPr/>
    </dgm:pt>
    <dgm:pt modelId="{C890CB11-26D0-4233-A3B2-FE616B33A810}" type="pres">
      <dgm:prSet presAssocID="{BFE0749E-E343-4A6F-BD09-2810EE6B4BD7}" presName="sibTrans" presStyleCnt="0"/>
      <dgm:spPr/>
    </dgm:pt>
    <dgm:pt modelId="{25E7A08B-6A02-49D1-8C9D-FCE9C92A1AC5}" type="pres">
      <dgm:prSet presAssocID="{76D56F19-2708-49DB-8F92-D8AC45F23A9A}" presName="compNode" presStyleCnt="0"/>
      <dgm:spPr/>
    </dgm:pt>
    <dgm:pt modelId="{984F7435-4B4C-47D4-B03E-CC8917BDBDBB}" type="pres">
      <dgm:prSet presAssocID="{76D56F19-2708-49DB-8F92-D8AC45F23A9A}" presName="bgRect" presStyleLbl="bgShp" presStyleIdx="3" presStyleCnt="4"/>
      <dgm:spPr/>
    </dgm:pt>
    <dgm:pt modelId="{D3271400-E9D7-4481-8E98-7952ACC542C2}" type="pres">
      <dgm:prSet presAssocID="{76D56F19-2708-49DB-8F92-D8AC45F23A9A}" presName="iconRect" presStyleLbl="node1" presStyleIdx="3" presStyleCnt="4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erver"/>
        </a:ext>
      </dgm:extLst>
    </dgm:pt>
    <dgm:pt modelId="{3EB25EBA-A880-4DC7-908E-0568144BFBD1}" type="pres">
      <dgm:prSet presAssocID="{76D56F19-2708-49DB-8F92-D8AC45F23A9A}" presName="spaceRect" presStyleCnt="0"/>
      <dgm:spPr/>
    </dgm:pt>
    <dgm:pt modelId="{F2EA86B5-8AF6-40E0-BDDB-512587036C8B}" type="pres">
      <dgm:prSet presAssocID="{76D56F19-2708-49DB-8F92-D8AC45F23A9A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66D0D100-FB07-44A7-8ACC-C79CE174D2D7}" type="presOf" srcId="{D4503D04-C97E-4622-AE07-D0307CB3B4CA}" destId="{62F8266B-222B-4ACF-8613-2C8D6376E5BD}" srcOrd="0" destOrd="0" presId="urn:microsoft.com/office/officeart/2018/2/layout/IconVerticalSolidList"/>
    <dgm:cxn modelId="{9DACE70A-4FEB-433A-900C-46A1377C5716}" type="presOf" srcId="{AAC263CB-8256-4B03-92FE-1622698FB3E9}" destId="{30E9CA6C-A0F7-4BE8-9B77-EE5C9EF005B7}" srcOrd="0" destOrd="0" presId="urn:microsoft.com/office/officeart/2018/2/layout/IconVerticalSolidList"/>
    <dgm:cxn modelId="{32E90211-17E0-4DDF-9274-DD3E46D811B8}" srcId="{D4503D04-C97E-4622-AE07-D0307CB3B4CA}" destId="{76D56F19-2708-49DB-8F92-D8AC45F23A9A}" srcOrd="3" destOrd="0" parTransId="{9D5610C2-0A12-494A-AC46-8DD17C08B09F}" sibTransId="{EC8965A1-F755-4945-8AAC-DCF1F68F011E}"/>
    <dgm:cxn modelId="{AFE0042D-F8CA-4F9C-B780-65750DC87CEC}" type="presOf" srcId="{76D56F19-2708-49DB-8F92-D8AC45F23A9A}" destId="{F2EA86B5-8AF6-40E0-BDDB-512587036C8B}" srcOrd="0" destOrd="0" presId="urn:microsoft.com/office/officeart/2018/2/layout/IconVerticalSolidList"/>
    <dgm:cxn modelId="{0F866C41-EB5F-47BD-A2CD-A58671F15B67}" srcId="{D4503D04-C97E-4622-AE07-D0307CB3B4CA}" destId="{4E8D2E69-0173-4BD3-B96A-7A9C5DD12B47}" srcOrd="1" destOrd="0" parTransId="{B954BF22-E3B3-4A1C-802E-590228BE2D9C}" sibTransId="{FEF1E80E-8A9E-4B0A-817C-2A4CFDCF3FB2}"/>
    <dgm:cxn modelId="{F236B04A-0845-45D6-B99A-98DBB252074F}" type="presOf" srcId="{4E8D2E69-0173-4BD3-B96A-7A9C5DD12B47}" destId="{4258831D-960B-4D2D-A65E-513B92084C01}" srcOrd="0" destOrd="0" presId="urn:microsoft.com/office/officeart/2018/2/layout/IconVerticalSolidList"/>
    <dgm:cxn modelId="{C5E94186-9CB6-4C42-92B3-C546CC53A7B9}" srcId="{D4503D04-C97E-4622-AE07-D0307CB3B4CA}" destId="{AAC263CB-8256-4B03-92FE-1622698FB3E9}" srcOrd="0" destOrd="0" parTransId="{0BEED663-FC38-4EAD-940F-4C475D2C87DB}" sibTransId="{808B76D0-8EC7-469A-93AC-7A6017188A9D}"/>
    <dgm:cxn modelId="{F248DBAE-9D9B-462B-998C-1322E596929F}" type="presOf" srcId="{93A6A030-ABAB-4EFA-B539-0FDB3E07C1EF}" destId="{ECA97BE5-E798-4AEE-9404-4E43192F5136}" srcOrd="0" destOrd="0" presId="urn:microsoft.com/office/officeart/2018/2/layout/IconVerticalSolidList"/>
    <dgm:cxn modelId="{4B40C8DC-6B57-4F5B-8440-7241C649700B}" srcId="{D4503D04-C97E-4622-AE07-D0307CB3B4CA}" destId="{93A6A030-ABAB-4EFA-B539-0FDB3E07C1EF}" srcOrd="2" destOrd="0" parTransId="{3D674B97-6DC6-4A12-85BA-0976D3064237}" sibTransId="{BFE0749E-E343-4A6F-BD09-2810EE6B4BD7}"/>
    <dgm:cxn modelId="{8CA5002F-95FA-436B-966F-7B8BA099F8C0}" type="presParOf" srcId="{62F8266B-222B-4ACF-8613-2C8D6376E5BD}" destId="{34FD8F56-D6B7-417A-923A-010E4B5FF0CD}" srcOrd="0" destOrd="0" presId="urn:microsoft.com/office/officeart/2018/2/layout/IconVerticalSolidList"/>
    <dgm:cxn modelId="{3E84FCFB-F2E6-496C-9124-8BCCBAF7581E}" type="presParOf" srcId="{34FD8F56-D6B7-417A-923A-010E4B5FF0CD}" destId="{08450877-B8C0-4FE2-B6DB-B88F20C8574C}" srcOrd="0" destOrd="0" presId="urn:microsoft.com/office/officeart/2018/2/layout/IconVerticalSolidList"/>
    <dgm:cxn modelId="{5AAB9D67-2058-4B02-ACAE-9010504CFA8D}" type="presParOf" srcId="{34FD8F56-D6B7-417A-923A-010E4B5FF0CD}" destId="{BB7E5F84-64F2-4718-BACC-301BBCDC9D3A}" srcOrd="1" destOrd="0" presId="urn:microsoft.com/office/officeart/2018/2/layout/IconVerticalSolidList"/>
    <dgm:cxn modelId="{60640685-0CF7-48C8-A8EF-553779FD445D}" type="presParOf" srcId="{34FD8F56-D6B7-417A-923A-010E4B5FF0CD}" destId="{D7E1920B-5F09-4283-BAA8-B0012E66F14A}" srcOrd="2" destOrd="0" presId="urn:microsoft.com/office/officeart/2018/2/layout/IconVerticalSolidList"/>
    <dgm:cxn modelId="{6FE12CDB-D070-4C97-8AE1-997533C4A8AB}" type="presParOf" srcId="{34FD8F56-D6B7-417A-923A-010E4B5FF0CD}" destId="{30E9CA6C-A0F7-4BE8-9B77-EE5C9EF005B7}" srcOrd="3" destOrd="0" presId="urn:microsoft.com/office/officeart/2018/2/layout/IconVerticalSolidList"/>
    <dgm:cxn modelId="{89F45104-A3AE-4AA5-8376-E3E54E87635B}" type="presParOf" srcId="{62F8266B-222B-4ACF-8613-2C8D6376E5BD}" destId="{75497209-36D8-474C-9F50-43B26DAE367B}" srcOrd="1" destOrd="0" presId="urn:microsoft.com/office/officeart/2018/2/layout/IconVerticalSolidList"/>
    <dgm:cxn modelId="{F53E1E41-AFBD-4F42-B954-620893A507D2}" type="presParOf" srcId="{62F8266B-222B-4ACF-8613-2C8D6376E5BD}" destId="{FB1D870E-AB7C-40E3-AA7F-3EC612E6F71C}" srcOrd="2" destOrd="0" presId="urn:microsoft.com/office/officeart/2018/2/layout/IconVerticalSolidList"/>
    <dgm:cxn modelId="{ECA76847-5AC0-4769-B961-BD6FBFA2D2F3}" type="presParOf" srcId="{FB1D870E-AB7C-40E3-AA7F-3EC612E6F71C}" destId="{B9A40EDB-694E-464C-8356-AEE8787842F2}" srcOrd="0" destOrd="0" presId="urn:microsoft.com/office/officeart/2018/2/layout/IconVerticalSolidList"/>
    <dgm:cxn modelId="{E9875D05-A2CA-4949-A0EC-E659F0F81F59}" type="presParOf" srcId="{FB1D870E-AB7C-40E3-AA7F-3EC612E6F71C}" destId="{8B8D9FA1-74BB-4EA5-B65F-49B870DCE4EB}" srcOrd="1" destOrd="0" presId="urn:microsoft.com/office/officeart/2018/2/layout/IconVerticalSolidList"/>
    <dgm:cxn modelId="{F5076418-1870-49C0-A665-417CB498B6D1}" type="presParOf" srcId="{FB1D870E-AB7C-40E3-AA7F-3EC612E6F71C}" destId="{FE35795C-E288-448C-BF98-006011EF35C1}" srcOrd="2" destOrd="0" presId="urn:microsoft.com/office/officeart/2018/2/layout/IconVerticalSolidList"/>
    <dgm:cxn modelId="{8B6CAA02-B9CA-4F7C-A2C4-A376BC49C448}" type="presParOf" srcId="{FB1D870E-AB7C-40E3-AA7F-3EC612E6F71C}" destId="{4258831D-960B-4D2D-A65E-513B92084C01}" srcOrd="3" destOrd="0" presId="urn:microsoft.com/office/officeart/2018/2/layout/IconVerticalSolidList"/>
    <dgm:cxn modelId="{E0C19E8F-4424-498D-BF7E-0A0F0C17D704}" type="presParOf" srcId="{62F8266B-222B-4ACF-8613-2C8D6376E5BD}" destId="{4849AED6-7C24-47EC-B39A-6EC2169AAAEC}" srcOrd="3" destOrd="0" presId="urn:microsoft.com/office/officeart/2018/2/layout/IconVerticalSolidList"/>
    <dgm:cxn modelId="{ACAF17C3-08FB-4404-A101-25BA91958FE3}" type="presParOf" srcId="{62F8266B-222B-4ACF-8613-2C8D6376E5BD}" destId="{344EF6F7-386A-468B-9D66-8046D158DFC8}" srcOrd="4" destOrd="0" presId="urn:microsoft.com/office/officeart/2018/2/layout/IconVerticalSolidList"/>
    <dgm:cxn modelId="{AE175CB6-3E51-4A45-BD69-A7AF096E3CD2}" type="presParOf" srcId="{344EF6F7-386A-468B-9D66-8046D158DFC8}" destId="{9DD6C5DE-B838-492F-B4A8-49E4DE8C5CF5}" srcOrd="0" destOrd="0" presId="urn:microsoft.com/office/officeart/2018/2/layout/IconVerticalSolidList"/>
    <dgm:cxn modelId="{C47334AD-33FF-468C-A41A-E7D0A23484A4}" type="presParOf" srcId="{344EF6F7-386A-468B-9D66-8046D158DFC8}" destId="{3CD2D8A7-CAF8-4A2F-A324-BDF8CFA66908}" srcOrd="1" destOrd="0" presId="urn:microsoft.com/office/officeart/2018/2/layout/IconVerticalSolidList"/>
    <dgm:cxn modelId="{37DF411B-B4A0-44B4-B176-F8958F165CB2}" type="presParOf" srcId="{344EF6F7-386A-468B-9D66-8046D158DFC8}" destId="{343D945D-C209-4E7A-8D9B-BCF7127718D8}" srcOrd="2" destOrd="0" presId="urn:microsoft.com/office/officeart/2018/2/layout/IconVerticalSolidList"/>
    <dgm:cxn modelId="{43DACBA9-774B-4E88-8510-9265E34E50FA}" type="presParOf" srcId="{344EF6F7-386A-468B-9D66-8046D158DFC8}" destId="{ECA97BE5-E798-4AEE-9404-4E43192F5136}" srcOrd="3" destOrd="0" presId="urn:microsoft.com/office/officeart/2018/2/layout/IconVerticalSolidList"/>
    <dgm:cxn modelId="{0C339883-B66B-4487-B66D-1AA832FF598B}" type="presParOf" srcId="{62F8266B-222B-4ACF-8613-2C8D6376E5BD}" destId="{C890CB11-26D0-4233-A3B2-FE616B33A810}" srcOrd="5" destOrd="0" presId="urn:microsoft.com/office/officeart/2018/2/layout/IconVerticalSolidList"/>
    <dgm:cxn modelId="{0616937D-6FCD-4AA3-A503-BCBE4DCE75B1}" type="presParOf" srcId="{62F8266B-222B-4ACF-8613-2C8D6376E5BD}" destId="{25E7A08B-6A02-49D1-8C9D-FCE9C92A1AC5}" srcOrd="6" destOrd="0" presId="urn:microsoft.com/office/officeart/2018/2/layout/IconVerticalSolidList"/>
    <dgm:cxn modelId="{B186621D-A046-462B-BB0C-6236267E563B}" type="presParOf" srcId="{25E7A08B-6A02-49D1-8C9D-FCE9C92A1AC5}" destId="{984F7435-4B4C-47D4-B03E-CC8917BDBDBB}" srcOrd="0" destOrd="0" presId="urn:microsoft.com/office/officeart/2018/2/layout/IconVerticalSolidList"/>
    <dgm:cxn modelId="{F52693A5-0CDF-426A-86AB-E12EC26F0A8F}" type="presParOf" srcId="{25E7A08B-6A02-49D1-8C9D-FCE9C92A1AC5}" destId="{D3271400-E9D7-4481-8E98-7952ACC542C2}" srcOrd="1" destOrd="0" presId="urn:microsoft.com/office/officeart/2018/2/layout/IconVerticalSolidList"/>
    <dgm:cxn modelId="{A0E86A54-FEE6-445C-A5D8-E1BEB46BF402}" type="presParOf" srcId="{25E7A08B-6A02-49D1-8C9D-FCE9C92A1AC5}" destId="{3EB25EBA-A880-4DC7-908E-0568144BFBD1}" srcOrd="2" destOrd="0" presId="urn:microsoft.com/office/officeart/2018/2/layout/IconVerticalSolidList"/>
    <dgm:cxn modelId="{249C530D-BDAF-40DC-B153-C1C13BE8F861}" type="presParOf" srcId="{25E7A08B-6A02-49D1-8C9D-FCE9C92A1AC5}" destId="{F2EA86B5-8AF6-40E0-BDDB-512587036C8B}" srcOrd="3" destOrd="0" presId="urn:microsoft.com/office/officeart/2018/2/layout/IconVerticalSolidList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EB91A50-C686-4934-BF7B-05A6134A6AB8}" type="doc">
      <dgm:prSet loTypeId="urn:microsoft.com/office/officeart/2005/8/layout/equation2" loCatId="relationship" qsTypeId="urn:microsoft.com/office/officeart/2005/8/quickstyle/3d1" qsCatId="3D" csTypeId="urn:microsoft.com/office/officeart/2005/8/colors/iconchunking_colorful2" csCatId="other" phldr="1"/>
      <dgm:spPr/>
      <dgm:t>
        <a:bodyPr/>
        <a:lstStyle/>
        <a:p>
          <a:endParaRPr lang="en-US"/>
        </a:p>
      </dgm:t>
    </dgm:pt>
    <dgm:pt modelId="{0C130901-E9D4-4EAF-B424-4F88CE27500B}">
      <dgm:prSet phldrT="[Text]"/>
      <dgm:spPr/>
      <dgm:t>
        <a:bodyPr/>
        <a:lstStyle/>
        <a:p>
          <a:endParaRPr lang="en-US" dirty="0"/>
        </a:p>
      </dgm:t>
    </dgm:pt>
    <dgm:pt modelId="{593FFE93-A6C0-4E50-9AE4-94E9836CCF10}" type="parTrans" cxnId="{83E578BD-C52D-4669-9624-AAD6B200213D}">
      <dgm:prSet/>
      <dgm:spPr/>
      <dgm:t>
        <a:bodyPr/>
        <a:lstStyle/>
        <a:p>
          <a:endParaRPr lang="en-US"/>
        </a:p>
      </dgm:t>
    </dgm:pt>
    <dgm:pt modelId="{1B4F2771-3339-49BF-913A-037BBE81F3E9}" type="sibTrans" cxnId="{83E578BD-C52D-4669-9624-AAD6B200213D}">
      <dgm:prSet/>
      <dgm:spPr/>
      <dgm:t>
        <a:bodyPr/>
        <a:lstStyle/>
        <a:p>
          <a:endParaRPr lang="en-US" dirty="0"/>
        </a:p>
      </dgm:t>
    </dgm:pt>
    <dgm:pt modelId="{1E4A4BA3-DA3A-4B8A-9915-6411C96BC20F}">
      <dgm:prSet phldrT="[Text]"/>
      <dgm:spPr/>
      <dgm:t>
        <a:bodyPr/>
        <a:lstStyle/>
        <a:p>
          <a:endParaRPr lang="en-US" dirty="0"/>
        </a:p>
      </dgm:t>
    </dgm:pt>
    <dgm:pt modelId="{1B746E25-5CCE-4074-A4CF-0F2F9BF704A8}" type="parTrans" cxnId="{CABD8092-2CAF-49E0-B89F-52170B045D76}">
      <dgm:prSet/>
      <dgm:spPr/>
      <dgm:t>
        <a:bodyPr/>
        <a:lstStyle/>
        <a:p>
          <a:endParaRPr lang="en-US"/>
        </a:p>
      </dgm:t>
    </dgm:pt>
    <dgm:pt modelId="{959D1F61-9C7C-49C0-A6E2-88726C7C8326}" type="sibTrans" cxnId="{CABD8092-2CAF-49E0-B89F-52170B045D76}">
      <dgm:prSet/>
      <dgm:spPr/>
      <dgm:t>
        <a:bodyPr/>
        <a:lstStyle/>
        <a:p>
          <a:endParaRPr lang="en-US" dirty="0"/>
        </a:p>
      </dgm:t>
    </dgm:pt>
    <dgm:pt modelId="{B49368FA-77A6-4E32-A6C0-219688BA4BA8}" type="pres">
      <dgm:prSet presAssocID="{FEB91A50-C686-4934-BF7B-05A6134A6AB8}" presName="Name0" presStyleCnt="0">
        <dgm:presLayoutVars>
          <dgm:dir/>
          <dgm:resizeHandles val="exact"/>
        </dgm:presLayoutVars>
      </dgm:prSet>
      <dgm:spPr/>
    </dgm:pt>
    <dgm:pt modelId="{F338DD27-DDEE-4499-B3DC-4D88CAAE87B5}" type="pres">
      <dgm:prSet presAssocID="{FEB91A50-C686-4934-BF7B-05A6134A6AB8}" presName="vNodes" presStyleCnt="0"/>
      <dgm:spPr/>
    </dgm:pt>
    <dgm:pt modelId="{90A41EF0-5470-4B99-97D1-2B3D6204265C}" type="pres">
      <dgm:prSet presAssocID="{0C130901-E9D4-4EAF-B424-4F88CE27500B}" presName="node" presStyleLbl="node1" presStyleIdx="0" presStyleCnt="2" custLinFactX="74145" custLinFactNeighborX="100000" custLinFactNeighborY="10073">
        <dgm:presLayoutVars>
          <dgm:bulletEnabled val="1"/>
        </dgm:presLayoutVars>
      </dgm:prSet>
      <dgm:spPr/>
    </dgm:pt>
    <dgm:pt modelId="{9099C925-C7DB-4A61-B291-CB438C0A7F0D}" type="pres">
      <dgm:prSet presAssocID="{FEB91A50-C686-4934-BF7B-05A6134A6AB8}" presName="sibTransLast" presStyleLbl="sibTrans2D1" presStyleIdx="0" presStyleCnt="1"/>
      <dgm:spPr/>
    </dgm:pt>
    <dgm:pt modelId="{B23ED902-1DB9-402A-ABCF-893F98924155}" type="pres">
      <dgm:prSet presAssocID="{FEB91A50-C686-4934-BF7B-05A6134A6AB8}" presName="connectorText" presStyleLbl="sibTrans2D1" presStyleIdx="0" presStyleCnt="1"/>
      <dgm:spPr/>
    </dgm:pt>
    <dgm:pt modelId="{CE32A684-AD51-4BA5-A6FB-097E50C4D2D0}" type="pres">
      <dgm:prSet presAssocID="{FEB91A50-C686-4934-BF7B-05A6134A6AB8}" presName="lastNode" presStyleLbl="node1" presStyleIdx="1" presStyleCnt="2" custLinFactX="100000" custLinFactNeighborX="178771" custLinFactNeighborY="3776">
        <dgm:presLayoutVars>
          <dgm:bulletEnabled val="1"/>
        </dgm:presLayoutVars>
      </dgm:prSet>
      <dgm:spPr/>
    </dgm:pt>
  </dgm:ptLst>
  <dgm:cxnLst>
    <dgm:cxn modelId="{B59F9914-7CE5-4E85-99D5-C6BFAFBD5845}" type="presOf" srcId="{FEB91A50-C686-4934-BF7B-05A6134A6AB8}" destId="{B49368FA-77A6-4E32-A6C0-219688BA4BA8}" srcOrd="0" destOrd="0" presId="urn:microsoft.com/office/officeart/2005/8/layout/equation2"/>
    <dgm:cxn modelId="{087D305B-4FB9-46D8-B408-D6AA346F7D6A}" type="presOf" srcId="{1B4F2771-3339-49BF-913A-037BBE81F3E9}" destId="{9099C925-C7DB-4A61-B291-CB438C0A7F0D}" srcOrd="0" destOrd="0" presId="urn:microsoft.com/office/officeart/2005/8/layout/equation2"/>
    <dgm:cxn modelId="{CABD8092-2CAF-49E0-B89F-52170B045D76}" srcId="{FEB91A50-C686-4934-BF7B-05A6134A6AB8}" destId="{1E4A4BA3-DA3A-4B8A-9915-6411C96BC20F}" srcOrd="1" destOrd="0" parTransId="{1B746E25-5CCE-4074-A4CF-0F2F9BF704A8}" sibTransId="{959D1F61-9C7C-49C0-A6E2-88726C7C8326}"/>
    <dgm:cxn modelId="{132B7BA3-59E9-436D-AD02-58E34ED4919A}" type="presOf" srcId="{1B4F2771-3339-49BF-913A-037BBE81F3E9}" destId="{B23ED902-1DB9-402A-ABCF-893F98924155}" srcOrd="1" destOrd="0" presId="urn:microsoft.com/office/officeart/2005/8/layout/equation2"/>
    <dgm:cxn modelId="{83E578BD-C52D-4669-9624-AAD6B200213D}" srcId="{FEB91A50-C686-4934-BF7B-05A6134A6AB8}" destId="{0C130901-E9D4-4EAF-B424-4F88CE27500B}" srcOrd="0" destOrd="0" parTransId="{593FFE93-A6C0-4E50-9AE4-94E9836CCF10}" sibTransId="{1B4F2771-3339-49BF-913A-037BBE81F3E9}"/>
    <dgm:cxn modelId="{1F6D7DC9-1388-44C2-B573-DADDEF69F98E}" type="presOf" srcId="{0C130901-E9D4-4EAF-B424-4F88CE27500B}" destId="{90A41EF0-5470-4B99-97D1-2B3D6204265C}" srcOrd="0" destOrd="0" presId="urn:microsoft.com/office/officeart/2005/8/layout/equation2"/>
    <dgm:cxn modelId="{91577EED-47F6-4007-8692-3C10D8E3730D}" type="presOf" srcId="{1E4A4BA3-DA3A-4B8A-9915-6411C96BC20F}" destId="{CE32A684-AD51-4BA5-A6FB-097E50C4D2D0}" srcOrd="0" destOrd="0" presId="urn:microsoft.com/office/officeart/2005/8/layout/equation2"/>
    <dgm:cxn modelId="{C2B9E47F-6CAD-4670-AC2A-1BC1D5F5ACBA}" type="presParOf" srcId="{B49368FA-77A6-4E32-A6C0-219688BA4BA8}" destId="{F338DD27-DDEE-4499-B3DC-4D88CAAE87B5}" srcOrd="0" destOrd="0" presId="urn:microsoft.com/office/officeart/2005/8/layout/equation2"/>
    <dgm:cxn modelId="{2A7C1A37-332A-4057-9B0B-FCC81310CC31}" type="presParOf" srcId="{F338DD27-DDEE-4499-B3DC-4D88CAAE87B5}" destId="{90A41EF0-5470-4B99-97D1-2B3D6204265C}" srcOrd="0" destOrd="0" presId="urn:microsoft.com/office/officeart/2005/8/layout/equation2"/>
    <dgm:cxn modelId="{0623BF6B-E817-4BC8-B05B-EE9753308F5B}" type="presParOf" srcId="{B49368FA-77A6-4E32-A6C0-219688BA4BA8}" destId="{9099C925-C7DB-4A61-B291-CB438C0A7F0D}" srcOrd="1" destOrd="0" presId="urn:microsoft.com/office/officeart/2005/8/layout/equation2"/>
    <dgm:cxn modelId="{89CB2CA0-56B4-4EDB-B4A7-CF2803B3C66B}" type="presParOf" srcId="{9099C925-C7DB-4A61-B291-CB438C0A7F0D}" destId="{B23ED902-1DB9-402A-ABCF-893F98924155}" srcOrd="0" destOrd="0" presId="urn:microsoft.com/office/officeart/2005/8/layout/equation2"/>
    <dgm:cxn modelId="{57095DD8-15D3-432C-BAA5-A1AB3A63281B}" type="presParOf" srcId="{B49368FA-77A6-4E32-A6C0-219688BA4BA8}" destId="{CE32A684-AD51-4BA5-A6FB-097E50C4D2D0}" srcOrd="2" destOrd="0" presId="urn:microsoft.com/office/officeart/2005/8/layout/equation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450877-B8C0-4FE2-B6DB-B88F20C8574C}">
      <dsp:nvSpPr>
        <dsp:cNvPr id="0" name=""/>
        <dsp:cNvSpPr/>
      </dsp:nvSpPr>
      <dsp:spPr>
        <a:xfrm>
          <a:off x="0" y="0"/>
          <a:ext cx="3084892" cy="745005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B7E5F84-64F2-4718-BACC-301BBCDC9D3A}">
      <dsp:nvSpPr>
        <dsp:cNvPr id="0" name=""/>
        <dsp:cNvSpPr/>
      </dsp:nvSpPr>
      <dsp:spPr>
        <a:xfrm>
          <a:off x="225364" y="169096"/>
          <a:ext cx="409752" cy="40975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E9CA6C-A0F7-4BE8-9B77-EE5C9EF005B7}">
      <dsp:nvSpPr>
        <dsp:cNvPr id="0" name=""/>
        <dsp:cNvSpPr/>
      </dsp:nvSpPr>
      <dsp:spPr>
        <a:xfrm>
          <a:off x="860480" y="1469"/>
          <a:ext cx="2224411" cy="7450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846" tIns="78846" rIns="78846" bIns="78846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err="1">
              <a:hlinkClick xmlns:r="http://schemas.openxmlformats.org/officeDocument/2006/relationships" r:id="" action="ppaction://hlinksldjump"/>
            </a:rPr>
            <a:t>Mục</a:t>
          </a:r>
          <a:r>
            <a:rPr lang="en-US" sz="1800" kern="1200" dirty="0">
              <a:hlinkClick xmlns:r="http://schemas.openxmlformats.org/officeDocument/2006/relationships" r:id="" action="ppaction://hlinksldjump"/>
            </a:rPr>
            <a:t> </a:t>
          </a:r>
          <a:r>
            <a:rPr lang="en-US" sz="1800" kern="1200" dirty="0" err="1">
              <a:hlinkClick xmlns:r="http://schemas.openxmlformats.org/officeDocument/2006/relationships" r:id="" action="ppaction://hlinksldjump"/>
            </a:rPr>
            <a:t>tiêu</a:t>
          </a:r>
          <a:r>
            <a:rPr lang="en-US" sz="1800" kern="1200" dirty="0">
              <a:hlinkClick xmlns:r="http://schemas.openxmlformats.org/officeDocument/2006/relationships" r:id="" action="ppaction://hlinksldjump"/>
            </a:rPr>
            <a:t> </a:t>
          </a:r>
          <a:r>
            <a:rPr lang="en-US" sz="1800" kern="1200" dirty="0" err="1">
              <a:hlinkClick xmlns:r="http://schemas.openxmlformats.org/officeDocument/2006/relationships" r:id="" action="ppaction://hlinksldjump"/>
            </a:rPr>
            <a:t>khảo</a:t>
          </a:r>
          <a:r>
            <a:rPr lang="en-US" sz="1800" kern="1200" dirty="0">
              <a:hlinkClick xmlns:r="http://schemas.openxmlformats.org/officeDocument/2006/relationships" r:id="" action="ppaction://hlinksldjump"/>
            </a:rPr>
            <a:t> </a:t>
          </a:r>
          <a:r>
            <a:rPr lang="en-US" sz="1800" kern="1200" dirty="0" err="1">
              <a:hlinkClick xmlns:r="http://schemas.openxmlformats.org/officeDocument/2006/relationships" r:id="" action="ppaction://hlinksldjump"/>
            </a:rPr>
            <a:t>sát</a:t>
          </a:r>
          <a:endParaRPr lang="en-US" sz="1800" kern="1200" dirty="0"/>
        </a:p>
      </dsp:txBody>
      <dsp:txXfrm>
        <a:off x="860480" y="1469"/>
        <a:ext cx="2224411" cy="745005"/>
      </dsp:txXfrm>
    </dsp:sp>
    <dsp:sp modelId="{B9A40EDB-694E-464C-8356-AEE8787842F2}">
      <dsp:nvSpPr>
        <dsp:cNvPr id="0" name=""/>
        <dsp:cNvSpPr/>
      </dsp:nvSpPr>
      <dsp:spPr>
        <a:xfrm>
          <a:off x="0" y="907582"/>
          <a:ext cx="3084892" cy="745005"/>
        </a:xfrm>
        <a:prstGeom prst="roundRect">
          <a:avLst>
            <a:gd name="adj" fmla="val 10000"/>
          </a:avLst>
        </a:prstGeom>
        <a:solidFill>
          <a:schemeClr val="accent5">
            <a:hueOff val="1420348"/>
            <a:satOff val="-9402"/>
            <a:lumOff val="-1634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B8D9FA1-74BB-4EA5-B65F-49B870DCE4EB}">
      <dsp:nvSpPr>
        <dsp:cNvPr id="0" name=""/>
        <dsp:cNvSpPr/>
      </dsp:nvSpPr>
      <dsp:spPr>
        <a:xfrm>
          <a:off x="225364" y="1100352"/>
          <a:ext cx="409752" cy="40975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58831D-960B-4D2D-A65E-513B92084C01}">
      <dsp:nvSpPr>
        <dsp:cNvPr id="0" name=""/>
        <dsp:cNvSpPr/>
      </dsp:nvSpPr>
      <dsp:spPr>
        <a:xfrm>
          <a:off x="860480" y="932726"/>
          <a:ext cx="2224411" cy="7450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846" tIns="78846" rIns="78846" bIns="78846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err="1">
              <a:hlinkClick xmlns:r="http://schemas.openxmlformats.org/officeDocument/2006/relationships" r:id="" action="ppaction://hlinksldjump"/>
            </a:rPr>
            <a:t>Phương</a:t>
          </a:r>
          <a:r>
            <a:rPr lang="en-US" sz="1800" kern="1200" dirty="0">
              <a:hlinkClick xmlns:r="http://schemas.openxmlformats.org/officeDocument/2006/relationships" r:id="" action="ppaction://hlinksldjump"/>
            </a:rPr>
            <a:t> </a:t>
          </a:r>
          <a:r>
            <a:rPr lang="en-US" sz="1800" kern="1200" dirty="0" err="1">
              <a:hlinkClick xmlns:r="http://schemas.openxmlformats.org/officeDocument/2006/relationships" r:id="" action="ppaction://hlinksldjump"/>
            </a:rPr>
            <a:t>pháp</a:t>
          </a:r>
          <a:r>
            <a:rPr lang="en-US" sz="1800" kern="1200" dirty="0">
              <a:hlinkClick xmlns:r="http://schemas.openxmlformats.org/officeDocument/2006/relationships" r:id="" action="ppaction://hlinksldjump"/>
            </a:rPr>
            <a:t> </a:t>
          </a:r>
          <a:r>
            <a:rPr lang="en-US" sz="1800" kern="1200" dirty="0" err="1">
              <a:hlinkClick xmlns:r="http://schemas.openxmlformats.org/officeDocument/2006/relationships" r:id="" action="ppaction://hlinksldjump"/>
            </a:rPr>
            <a:t>thực</a:t>
          </a:r>
          <a:r>
            <a:rPr lang="en-US" sz="1800" kern="1200" dirty="0">
              <a:hlinkClick xmlns:r="http://schemas.openxmlformats.org/officeDocument/2006/relationships" r:id="" action="ppaction://hlinksldjump"/>
            </a:rPr>
            <a:t> </a:t>
          </a:r>
          <a:r>
            <a:rPr lang="en-US" sz="1800" kern="1200" dirty="0" err="1">
              <a:hlinkClick xmlns:r="http://schemas.openxmlformats.org/officeDocument/2006/relationships" r:id="" action="ppaction://hlinksldjump"/>
            </a:rPr>
            <a:t>hiện</a:t>
          </a:r>
          <a:endParaRPr lang="en-US" sz="1800" kern="1200" dirty="0"/>
        </a:p>
      </dsp:txBody>
      <dsp:txXfrm>
        <a:off x="860480" y="932726"/>
        <a:ext cx="2224411" cy="745005"/>
      </dsp:txXfrm>
    </dsp:sp>
    <dsp:sp modelId="{9DD6C5DE-B838-492F-B4A8-49E4DE8C5CF5}">
      <dsp:nvSpPr>
        <dsp:cNvPr id="0" name=""/>
        <dsp:cNvSpPr/>
      </dsp:nvSpPr>
      <dsp:spPr>
        <a:xfrm>
          <a:off x="0" y="1877646"/>
          <a:ext cx="3084892" cy="745005"/>
        </a:xfrm>
        <a:prstGeom prst="roundRect">
          <a:avLst>
            <a:gd name="adj" fmla="val 10000"/>
          </a:avLst>
        </a:prstGeom>
        <a:solidFill>
          <a:schemeClr val="accent5">
            <a:hueOff val="2840696"/>
            <a:satOff val="-18805"/>
            <a:lumOff val="-326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CD2D8A7-CAF8-4A2F-A324-BDF8CFA66908}">
      <dsp:nvSpPr>
        <dsp:cNvPr id="0" name=""/>
        <dsp:cNvSpPr/>
      </dsp:nvSpPr>
      <dsp:spPr>
        <a:xfrm>
          <a:off x="225364" y="2031608"/>
          <a:ext cx="409752" cy="40975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A97BE5-E798-4AEE-9404-4E43192F5136}">
      <dsp:nvSpPr>
        <dsp:cNvPr id="0" name=""/>
        <dsp:cNvSpPr/>
      </dsp:nvSpPr>
      <dsp:spPr>
        <a:xfrm>
          <a:off x="860480" y="1863982"/>
          <a:ext cx="2224411" cy="7450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846" tIns="78846" rIns="78846" bIns="78846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err="1">
              <a:hlinkClick xmlns:r="http://schemas.openxmlformats.org/officeDocument/2006/relationships" r:id="" action="ppaction://hlinksldjump"/>
            </a:rPr>
            <a:t>Thống</a:t>
          </a:r>
          <a:r>
            <a:rPr lang="en-US" sz="1800" kern="1200" dirty="0">
              <a:hlinkClick xmlns:r="http://schemas.openxmlformats.org/officeDocument/2006/relationships" r:id="" action="ppaction://hlinksldjump"/>
            </a:rPr>
            <a:t> </a:t>
          </a:r>
          <a:r>
            <a:rPr lang="en-US" sz="1800" kern="1200" dirty="0" err="1">
              <a:hlinkClick xmlns:r="http://schemas.openxmlformats.org/officeDocument/2006/relationships" r:id="" action="ppaction://hlinksldjump"/>
            </a:rPr>
            <a:t>kê</a:t>
          </a:r>
          <a:r>
            <a:rPr lang="en-US" sz="1800" kern="1200" dirty="0">
              <a:hlinkClick xmlns:r="http://schemas.openxmlformats.org/officeDocument/2006/relationships" r:id="" action="ppaction://hlinksldjump"/>
            </a:rPr>
            <a:t> </a:t>
          </a:r>
          <a:r>
            <a:rPr lang="en-US" sz="1800" kern="1200" dirty="0" err="1">
              <a:hlinkClick xmlns:r="http://schemas.openxmlformats.org/officeDocument/2006/relationships" r:id="" action="ppaction://hlinksldjump"/>
            </a:rPr>
            <a:t>kỹ</a:t>
          </a:r>
          <a:r>
            <a:rPr lang="en-US" sz="1800" kern="1200" dirty="0">
              <a:hlinkClick xmlns:r="http://schemas.openxmlformats.org/officeDocument/2006/relationships" r:id="" action="ppaction://hlinksldjump"/>
            </a:rPr>
            <a:t> </a:t>
          </a:r>
          <a:r>
            <a:rPr lang="en-US" sz="1800" kern="1200" dirty="0" err="1">
              <a:hlinkClick xmlns:r="http://schemas.openxmlformats.org/officeDocument/2006/relationships" r:id="" action="ppaction://hlinksldjump"/>
            </a:rPr>
            <a:t>năng</a:t>
          </a:r>
          <a:endParaRPr lang="en-US" sz="1800" kern="1200" dirty="0"/>
        </a:p>
      </dsp:txBody>
      <dsp:txXfrm>
        <a:off x="860480" y="1863982"/>
        <a:ext cx="2224411" cy="745005"/>
      </dsp:txXfrm>
    </dsp:sp>
    <dsp:sp modelId="{984F7435-4B4C-47D4-B03E-CC8917BDBDBB}">
      <dsp:nvSpPr>
        <dsp:cNvPr id="0" name=""/>
        <dsp:cNvSpPr/>
      </dsp:nvSpPr>
      <dsp:spPr>
        <a:xfrm>
          <a:off x="0" y="2795238"/>
          <a:ext cx="3084892" cy="745005"/>
        </a:xfrm>
        <a:prstGeom prst="roundRect">
          <a:avLst>
            <a:gd name="adj" fmla="val 10000"/>
          </a:avLst>
        </a:prstGeom>
        <a:solidFill>
          <a:schemeClr val="accent5">
            <a:hueOff val="4261045"/>
            <a:satOff val="-28207"/>
            <a:lumOff val="-490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271400-E9D7-4481-8E98-7952ACC542C2}">
      <dsp:nvSpPr>
        <dsp:cNvPr id="0" name=""/>
        <dsp:cNvSpPr/>
      </dsp:nvSpPr>
      <dsp:spPr>
        <a:xfrm>
          <a:off x="225364" y="2962865"/>
          <a:ext cx="409752" cy="40975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EA86B5-8AF6-40E0-BDDB-512587036C8B}">
      <dsp:nvSpPr>
        <dsp:cNvPr id="0" name=""/>
        <dsp:cNvSpPr/>
      </dsp:nvSpPr>
      <dsp:spPr>
        <a:xfrm>
          <a:off x="860480" y="2795238"/>
          <a:ext cx="2224411" cy="7450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846" tIns="78846" rIns="78846" bIns="78846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err="1">
              <a:hlinkClick xmlns:r="http://schemas.openxmlformats.org/officeDocument/2006/relationships" r:id="" action="ppaction://hlinksldjump"/>
            </a:rPr>
            <a:t>Kết</a:t>
          </a:r>
          <a:r>
            <a:rPr lang="en-US" sz="1800" kern="1200" dirty="0">
              <a:hlinkClick xmlns:r="http://schemas.openxmlformats.org/officeDocument/2006/relationships" r:id="" action="ppaction://hlinksldjump"/>
            </a:rPr>
            <a:t> </a:t>
          </a:r>
          <a:r>
            <a:rPr lang="en-US" sz="1800" kern="1200" dirty="0" err="1">
              <a:hlinkClick xmlns:r="http://schemas.openxmlformats.org/officeDocument/2006/relationships" r:id="" action="ppaction://hlinksldjump"/>
            </a:rPr>
            <a:t>luận</a:t>
          </a:r>
          <a:r>
            <a:rPr lang="en-US" sz="1800" kern="1200" dirty="0">
              <a:hlinkClick xmlns:r="http://schemas.openxmlformats.org/officeDocument/2006/relationships" r:id="" action="ppaction://hlinksldjump"/>
            </a:rPr>
            <a:t> </a:t>
          </a:r>
          <a:endParaRPr lang="en-US" sz="1800" kern="1200" dirty="0"/>
        </a:p>
      </dsp:txBody>
      <dsp:txXfrm>
        <a:off x="860480" y="2795238"/>
        <a:ext cx="2224411" cy="74500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A41EF0-5470-4B99-97D1-2B3D6204265C}">
      <dsp:nvSpPr>
        <dsp:cNvPr id="0" name=""/>
        <dsp:cNvSpPr/>
      </dsp:nvSpPr>
      <dsp:spPr>
        <a:xfrm>
          <a:off x="4615740" y="896"/>
          <a:ext cx="2071198" cy="2071198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500" kern="1200" dirty="0"/>
        </a:p>
      </dsp:txBody>
      <dsp:txXfrm>
        <a:off x="4919060" y="304216"/>
        <a:ext cx="1464558" cy="1464558"/>
      </dsp:txXfrm>
    </dsp:sp>
    <dsp:sp modelId="{9099C925-C7DB-4A61-B291-CB438C0A7F0D}">
      <dsp:nvSpPr>
        <dsp:cNvPr id="0" name=""/>
        <dsp:cNvSpPr/>
      </dsp:nvSpPr>
      <dsp:spPr>
        <a:xfrm rot="10800000">
          <a:off x="5629790" y="651252"/>
          <a:ext cx="718319" cy="770485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700" kern="1200" dirty="0"/>
        </a:p>
      </dsp:txBody>
      <dsp:txXfrm rot="10800000">
        <a:off x="5845286" y="805349"/>
        <a:ext cx="502823" cy="462291"/>
      </dsp:txXfrm>
    </dsp:sp>
    <dsp:sp modelId="{CE32A684-AD51-4BA5-A6FB-097E50C4D2D0}">
      <dsp:nvSpPr>
        <dsp:cNvPr id="0" name=""/>
        <dsp:cNvSpPr/>
      </dsp:nvSpPr>
      <dsp:spPr>
        <a:xfrm>
          <a:off x="5331620" y="896"/>
          <a:ext cx="2071198" cy="2071198"/>
        </a:xfrm>
        <a:prstGeom prst="ellipse">
          <a:avLst/>
        </a:prstGeom>
        <a:gradFill rotWithShape="0">
          <a:gsLst>
            <a:gs pos="0">
              <a:schemeClr val="accent2">
                <a:hueOff val="4788082"/>
                <a:satOff val="-14551"/>
                <a:lumOff val="-196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4788082"/>
                <a:satOff val="-14551"/>
                <a:lumOff val="-196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500" kern="1200" dirty="0"/>
        </a:p>
      </dsp:txBody>
      <dsp:txXfrm>
        <a:off x="5634940" y="304216"/>
        <a:ext cx="1464558" cy="146455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equation2">
  <dgm:title val=""/>
  <dgm:desc val=""/>
  <dgm:catLst>
    <dgm:cat type="relationship" pri="18000"/>
    <dgm:cat type="process" pri="2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linDir" val="fromL"/>
          <dgm:param type="fallback" val="2D"/>
        </dgm:alg>
      </dgm:if>
      <dgm:else name="Name3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ch" ptType="node" func="cnt" op="gte" val="3">
        <dgm:constrLst>
          <dgm:constr type="h" for="des" forName="node" refType="w" fact="0.5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ch" forName="lastNode" op="equ" val="65"/>
          <dgm:constr type="primFontSz" for="des" forName="node" op="equ" val="65"/>
          <dgm:constr type="primFontSz" for="des" forName="sibTrans" val="55"/>
          <dgm:constr type="primFontSz" for="des" forName="sibTrans" refType="primFontSz" refFor="des" refForName="node" op="lte" fact="0.8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if>
      <dgm:else name="Name6">
        <dgm:constrLst>
          <dgm:constr type="h" for="des" forName="node" refType="w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des" forName="node" val="65"/>
          <dgm:constr type="primFontSz" for="ch" forName="lastNode" refType="primFontSz" refFor="des" refForName="node" op="equ"/>
          <dgm:constr type="primFontSz" for="des" forName="sibTrans" val="55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else>
    </dgm:choose>
    <dgm:ruleLst/>
    <dgm:choose name="Name7">
      <dgm:if name="Name8" axis="ch" ptType="node" func="cnt" op="gte" val="1">
        <dgm:layoutNode name="vNodes">
          <dgm:alg type="lin">
            <dgm:param type="linDir" val="fromT"/>
            <dgm:param type="fallback" val="2D"/>
          </dgm:alg>
          <dgm:shape xmlns:r="http://schemas.openxmlformats.org/officeDocument/2006/relationships" r:blip="">
            <dgm:adjLst/>
          </dgm:shape>
          <dgm:presOf/>
          <dgm:constrLst/>
          <dgm:ruleLst/>
          <dgm:forEach name="Name9" axis="ch" ptType="node">
            <dgm:choose name="Name10">
              <dgm:if name="Name11" axis="self" func="revPos" op="neq" val="1">
                <dgm:layoutNode name="node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  <dgm:choose name="Name12">
                  <dgm:if name="Name13" axis="self" ptType="node" func="revPos" op="gt" val="2">
                    <dgm:forEach name="sibTransForEach" axis="followSib" ptType="sibTrans" cnt="1">
                      <dgm:layoutNode name="spacerT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  <dgm:layoutNode name="sibTrans">
                        <dgm:alg type="tx"/>
                        <dgm:shape xmlns:r="http://schemas.openxmlformats.org/officeDocument/2006/relationships" type="mathPlus" r:blip="">
                          <dgm:adjLst/>
                        </dgm:shape>
                        <dgm:presOf axis="self"/>
                        <dgm:constrLst>
                          <dgm:constr type="h" refType="w"/>
                          <dgm:constr type="lMarg"/>
                          <dgm:constr type="rMarg"/>
                          <dgm:constr type="tMarg"/>
                          <dgm:constr type="bMarg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spacerB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</dgm:forEach>
                  </dgm:if>
                  <dgm:else name="Name14"/>
                </dgm:choose>
              </dgm:if>
              <dgm:else name="Name15"/>
            </dgm:choose>
          </dgm:forEach>
        </dgm:layoutNode>
        <dgm:choose name="Name16">
          <dgm:if name="Name17" axis="ch" ptType="node" func="cnt" op="gt" val="1">
            <dgm:layoutNode name="sibTransLast">
              <dgm:alg type="conn">
                <dgm:param type="begPts" val="auto"/>
                <dgm:param type="endPts" val="auto"/>
                <dgm:param type="srcNode" val="vNodes"/>
                <dgm:param type="dstNode" val="lastNode"/>
              </dgm:alg>
              <dgm:shape xmlns:r="http://schemas.openxmlformats.org/officeDocument/2006/relationships" type="conn" r:blip="">
                <dgm:adjLst/>
              </dgm:shape>
              <dgm:presOf axis="ch" ptType="sibTrans" st="-1" cnt="1"/>
              <dgm:constrLst>
                <dgm:constr type="h" refType="w" fact="0.62"/>
                <dgm:constr type="connDist"/>
                <dgm:constr type="begPad" refType="connDist" fact="0.25"/>
                <dgm:constr type="endPad" refType="connDist" fact="0.22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ch desOrSelf" ptType="sibTrans sibTrans" st="-1 1" cnt="1 0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if>
          <dgm:else name="Name18"/>
        </dgm:choose>
        <dgm:layoutNode name="lastNode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ellipse" r:blip="">
            <dgm:adjLst/>
          </dgm:shape>
          <dgm:presOf axis="ch desOrSelf" ptType="node node" st="-1 1" cnt="1 0"/>
          <dgm:constrLst>
            <dgm:constr type="h" refType="w"/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</dgm:if>
      <dgm:else name="Name19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32A2767-FEC0-45D8-A250-3A0CECEC10E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3D87BEA-720A-4B01-983C-6493C00177B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438802-F28A-42D1-9BCA-40E34B52D6F0}" type="datetimeFigureOut">
              <a:rPr lang="en-US" smtClean="0"/>
              <a:t>10/2/2025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7F7142-7B6D-4E82-A762-17951F13958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AA5D6A-4E5C-4EA7-A13B-15A02BB533D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8A98BC-2DB8-47A3-A77F-B9E32C26623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56843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65794D-BDB5-4811-AA4A-B25E4EF28521}" type="datetimeFigureOut">
              <a:rPr lang="en-US" smtClean="0"/>
              <a:t>10/2/2025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BB1A04-13E8-48CD-97F9-AC2568E1A8D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69996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B1A04-13E8-48CD-97F9-AC2568E1A8D4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43052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B1A04-13E8-48CD-97F9-AC2568E1A8D4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9664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B1A04-13E8-48CD-97F9-AC2568E1A8D4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35942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B1A04-13E8-48CD-97F9-AC2568E1A8D4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26671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B1A04-13E8-48CD-97F9-AC2568E1A8D4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49620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B1A04-13E8-48CD-97F9-AC2568E1A8D4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00169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 cstate="email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10/2/2025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84169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1968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72563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022410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73892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22440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45445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06166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04743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73606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28012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43354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593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61226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69502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13602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98663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 cstate="email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10/2/2025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185221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image" Target="../media/image1.jpeg"/><Relationship Id="rId7" Type="http://schemas.openxmlformats.org/officeDocument/2006/relationships/diagramLayout" Target="../diagrams/layou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1.xml"/><Relationship Id="rId5" Type="http://schemas.openxmlformats.org/officeDocument/2006/relationships/image" Target="../media/image7.jpeg"/><Relationship Id="rId10" Type="http://schemas.microsoft.com/office/2007/relationships/diagramDrawing" Target="../diagrams/drawing1.xml"/><Relationship Id="rId4" Type="http://schemas.openxmlformats.org/officeDocument/2006/relationships/image" Target="../media/image2.png"/><Relationship Id="rId9" Type="http://schemas.openxmlformats.org/officeDocument/2006/relationships/diagramColors" Target="../diagrams/colors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.jpe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4" Type="http://schemas.openxmlformats.org/officeDocument/2006/relationships/chart" Target="../charts/char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 cstate="email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788D5DFD-FA42-4EB0-B24E-4180C0CC5A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1" name="Rectangle 10">
              <a:extLst>
                <a:ext uri="{FF2B5EF4-FFF2-40B4-BE49-F238E27FC236}">
                  <a16:creationId xmlns:a16="http://schemas.microsoft.com/office/drawing/2014/main" id="{CC864817-5955-484B-9D1F-9BC8DB7398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280C083F-71A6-4E55-AE35-586518FE29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 cstate="email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Picture 4" descr="Lightbulb">
            <a:extLst>
              <a:ext uri="{FF2B5EF4-FFF2-40B4-BE49-F238E27FC236}">
                <a16:creationId xmlns:a16="http://schemas.microsoft.com/office/drawing/2014/main" id="{AC06F95D-BA5D-4DEE-93EF-3FE3173D13F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11" y="10"/>
            <a:ext cx="12188389" cy="685799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D44056DF-7985-4692-968A-466E9E6AF7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15" name="Round Diagonal Corner Rectangle 7">
              <a:extLst>
                <a:ext uri="{FF2B5EF4-FFF2-40B4-BE49-F238E27FC236}">
                  <a16:creationId xmlns:a16="http://schemas.microsoft.com/office/drawing/2014/main" id="{B414A174-532A-4602-934F-9858D1D868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940B0C0C-7F94-4725-8108-62B3B7A5AE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17" name="Freeform 32">
                <a:extLst>
                  <a:ext uri="{FF2B5EF4-FFF2-40B4-BE49-F238E27FC236}">
                    <a16:creationId xmlns:a16="http://schemas.microsoft.com/office/drawing/2014/main" id="{367EAC5B-1891-480A-A3AD-B9F6A88FAC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8" name="Freeform 33">
                <a:extLst>
                  <a:ext uri="{FF2B5EF4-FFF2-40B4-BE49-F238E27FC236}">
                    <a16:creationId xmlns:a16="http://schemas.microsoft.com/office/drawing/2014/main" id="{E33FF633-15BA-464F-8F5B-26C56665F7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9" name="Freeform 34">
                <a:extLst>
                  <a:ext uri="{FF2B5EF4-FFF2-40B4-BE49-F238E27FC236}">
                    <a16:creationId xmlns:a16="http://schemas.microsoft.com/office/drawing/2014/main" id="{0C949DF6-E66B-4DB8-AB52-30CA781B48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0" name="Freeform 37">
                <a:extLst>
                  <a:ext uri="{FF2B5EF4-FFF2-40B4-BE49-F238E27FC236}">
                    <a16:creationId xmlns:a16="http://schemas.microsoft.com/office/drawing/2014/main" id="{309C2298-5EF9-4B09-8995-014F6D3BFF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1" name="Freeform 35">
                <a:extLst>
                  <a:ext uri="{FF2B5EF4-FFF2-40B4-BE49-F238E27FC236}">
                    <a16:creationId xmlns:a16="http://schemas.microsoft.com/office/drawing/2014/main" id="{319B2AFC-EBFF-477C-A364-6D575BE5AA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2" name="Freeform 36">
                <a:extLst>
                  <a:ext uri="{FF2B5EF4-FFF2-40B4-BE49-F238E27FC236}">
                    <a16:creationId xmlns:a16="http://schemas.microsoft.com/office/drawing/2014/main" id="{CC6B7D67-F2F8-4B07-B954-EAC9135B2B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3" name="Freeform 38">
                <a:extLst>
                  <a:ext uri="{FF2B5EF4-FFF2-40B4-BE49-F238E27FC236}">
                    <a16:creationId xmlns:a16="http://schemas.microsoft.com/office/drawing/2014/main" id="{7FF1659D-33DA-4F62-8567-A54020D2E2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4" name="Freeform 39">
                <a:extLst>
                  <a:ext uri="{FF2B5EF4-FFF2-40B4-BE49-F238E27FC236}">
                    <a16:creationId xmlns:a16="http://schemas.microsoft.com/office/drawing/2014/main" id="{9110F572-DC3D-4AB3-B731-B73BD65057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5" name="Freeform 40">
                <a:extLst>
                  <a:ext uri="{FF2B5EF4-FFF2-40B4-BE49-F238E27FC236}">
                    <a16:creationId xmlns:a16="http://schemas.microsoft.com/office/drawing/2014/main" id="{A2F7D0E9-68CE-40F9-B0E9-F915103ECF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6" name="Rectangle 41">
                <a:extLst>
                  <a:ext uri="{FF2B5EF4-FFF2-40B4-BE49-F238E27FC236}">
                    <a16:creationId xmlns:a16="http://schemas.microsoft.com/office/drawing/2014/main" id="{AB69A438-1FB7-454A-A3E9-0C329643CD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7" name="Freeform 32">
                <a:extLst>
                  <a:ext uri="{FF2B5EF4-FFF2-40B4-BE49-F238E27FC236}">
                    <a16:creationId xmlns:a16="http://schemas.microsoft.com/office/drawing/2014/main" id="{E64598D0-3A2C-4570-9E7C-C52C89549B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8" name="Freeform 33">
                <a:extLst>
                  <a:ext uri="{FF2B5EF4-FFF2-40B4-BE49-F238E27FC236}">
                    <a16:creationId xmlns:a16="http://schemas.microsoft.com/office/drawing/2014/main" id="{CC17CF42-8908-477B-9F36-DA1306CA01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9" name="Freeform 34">
                <a:extLst>
                  <a:ext uri="{FF2B5EF4-FFF2-40B4-BE49-F238E27FC236}">
                    <a16:creationId xmlns:a16="http://schemas.microsoft.com/office/drawing/2014/main" id="{A2457851-D4A0-404C-BF3F-99AE00B9E9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0" name="Freeform 37">
                <a:extLst>
                  <a:ext uri="{FF2B5EF4-FFF2-40B4-BE49-F238E27FC236}">
                    <a16:creationId xmlns:a16="http://schemas.microsoft.com/office/drawing/2014/main" id="{ECC300FA-EE4A-489E-9A47-79BEBF05DC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1" name="Freeform 35">
                <a:extLst>
                  <a:ext uri="{FF2B5EF4-FFF2-40B4-BE49-F238E27FC236}">
                    <a16:creationId xmlns:a16="http://schemas.microsoft.com/office/drawing/2014/main" id="{0D1F26E2-902B-416B-A1DB-80DAF78D8B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2" name="Freeform 36">
                <a:extLst>
                  <a:ext uri="{FF2B5EF4-FFF2-40B4-BE49-F238E27FC236}">
                    <a16:creationId xmlns:a16="http://schemas.microsoft.com/office/drawing/2014/main" id="{491346A0-BF6D-45A5-806A-2150768722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3" name="Freeform 38">
                <a:extLst>
                  <a:ext uri="{FF2B5EF4-FFF2-40B4-BE49-F238E27FC236}">
                    <a16:creationId xmlns:a16="http://schemas.microsoft.com/office/drawing/2014/main" id="{A8A5AAC9-38FD-4A03-AB91-236F2AAC62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4" name="Freeform 39">
                <a:extLst>
                  <a:ext uri="{FF2B5EF4-FFF2-40B4-BE49-F238E27FC236}">
                    <a16:creationId xmlns:a16="http://schemas.microsoft.com/office/drawing/2014/main" id="{7AD4105C-55AA-47FF-AC5D-5BCB0B78CD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5" name="Freeform 40">
                <a:extLst>
                  <a:ext uri="{FF2B5EF4-FFF2-40B4-BE49-F238E27FC236}">
                    <a16:creationId xmlns:a16="http://schemas.microsoft.com/office/drawing/2014/main" id="{1C4B42B1-B112-4057-82C3-E5AF3BC7F6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6" name="Rectangle 41">
                <a:extLst>
                  <a:ext uri="{FF2B5EF4-FFF2-40B4-BE49-F238E27FC236}">
                    <a16:creationId xmlns:a16="http://schemas.microsoft.com/office/drawing/2014/main" id="{C8B37395-3651-4E66-A62E-31529FABC8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D687081-16D7-4BC5-A7DB-E70117439F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n-US" dirty="0" err="1"/>
              <a:t>Tổng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khảo</a:t>
            </a:r>
            <a:r>
              <a:rPr lang="en-US" dirty="0"/>
              <a:t> </a:t>
            </a:r>
            <a:r>
              <a:rPr lang="en-US" dirty="0" err="1"/>
              <a:t>sát</a:t>
            </a:r>
            <a:r>
              <a:rPr lang="en-US" dirty="0"/>
              <a:t> </a:t>
            </a:r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nghệ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41851F-203A-4F8E-AA75-478526ABA8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602038"/>
            <a:ext cx="6857999" cy="953029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2025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B6D540F-1E2F-416F-819F-D8216BC8F3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1354471-4506-1B20-8159-971917196A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8329"/>
            <a:ext cx="1622323" cy="16223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E685CE3-2263-1C74-57D3-83528FEF2DF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22323" y="9648"/>
            <a:ext cx="1607764" cy="1621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8758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0" name="Group 279">
            <a:extLst>
              <a:ext uri="{FF2B5EF4-FFF2-40B4-BE49-F238E27FC236}">
                <a16:creationId xmlns:a16="http://schemas.microsoft.com/office/drawing/2014/main" id="{5FE07634-A83A-4681-9C1D-BC0775F9D2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281" name="Rectangle 280">
              <a:extLst>
                <a:ext uri="{FF2B5EF4-FFF2-40B4-BE49-F238E27FC236}">
                  <a16:creationId xmlns:a16="http://schemas.microsoft.com/office/drawing/2014/main" id="{BF62976A-266E-4650-88F2-C16130F3DF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82" name="Picture 2">
              <a:extLst>
                <a:ext uri="{FF2B5EF4-FFF2-40B4-BE49-F238E27FC236}">
                  <a16:creationId xmlns:a16="http://schemas.microsoft.com/office/drawing/2014/main" id="{88D9B99B-59C2-481A-A948-F87920A7FE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A134327-4864-46BB-A57A-7055C9E3A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3860" y="527051"/>
            <a:ext cx="3084891" cy="1478570"/>
          </a:xfrm>
        </p:spPr>
        <p:txBody>
          <a:bodyPr>
            <a:normAutofit/>
          </a:bodyPr>
          <a:lstStyle/>
          <a:p>
            <a:r>
              <a:rPr lang="en-US" sz="3200" dirty="0"/>
              <a:t>4 </a:t>
            </a:r>
            <a:r>
              <a:rPr lang="en-US" sz="3200" dirty="0" err="1"/>
              <a:t>phần</a:t>
            </a:r>
            <a:r>
              <a:rPr lang="en-US" sz="3200" dirty="0"/>
              <a:t> </a:t>
            </a:r>
          </a:p>
        </p:txBody>
      </p:sp>
      <p:pic>
        <p:nvPicPr>
          <p:cNvPr id="10" name="Content Placeholder 6" descr="circuit board">
            <a:extLst>
              <a:ext uri="{FF2B5EF4-FFF2-40B4-BE49-F238E27FC236}">
                <a16:creationId xmlns:a16="http://schemas.microsoft.com/office/drawing/2014/main" id="{38616497-6A2B-4863-A3DD-A2D0AF07489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131" r="14065"/>
          <a:stretch/>
        </p:blipFill>
        <p:spPr>
          <a:xfrm flipH="1">
            <a:off x="-5597" y="10"/>
            <a:ext cx="7558541" cy="6857990"/>
          </a:xfrm>
          <a:prstGeom prst="rect">
            <a:avLst/>
          </a:prstGeom>
        </p:spPr>
      </p:pic>
      <p:grpSp>
        <p:nvGrpSpPr>
          <p:cNvPr id="341" name="Group 283">
            <a:extLst>
              <a:ext uri="{FF2B5EF4-FFF2-40B4-BE49-F238E27FC236}">
                <a16:creationId xmlns:a16="http://schemas.microsoft.com/office/drawing/2014/main" id="{A2E1FE48-FA7B-4262-B922-041542931D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285" name="Rectangle 284">
              <a:extLst>
                <a:ext uri="{FF2B5EF4-FFF2-40B4-BE49-F238E27FC236}">
                  <a16:creationId xmlns:a16="http://schemas.microsoft.com/office/drawing/2014/main" id="{F2E644B1-8F72-4AC4-89F1-EB3A027341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86" name="Freeform 6">
              <a:extLst>
                <a:ext uri="{FF2B5EF4-FFF2-40B4-BE49-F238E27FC236}">
                  <a16:creationId xmlns:a16="http://schemas.microsoft.com/office/drawing/2014/main" id="{1781B8E8-8A26-4FFB-BE0C-7C0C644F7C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7" name="Freeform 7">
              <a:extLst>
                <a:ext uri="{FF2B5EF4-FFF2-40B4-BE49-F238E27FC236}">
                  <a16:creationId xmlns:a16="http://schemas.microsoft.com/office/drawing/2014/main" id="{4109D997-E9DF-4429-A643-3E691E2B70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8" name="Rectangle 287">
              <a:extLst>
                <a:ext uri="{FF2B5EF4-FFF2-40B4-BE49-F238E27FC236}">
                  <a16:creationId xmlns:a16="http://schemas.microsoft.com/office/drawing/2014/main" id="{B392695A-F131-4C51-B689-3F4D5B1A2F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89" name="Freeform 9">
              <a:extLst>
                <a:ext uri="{FF2B5EF4-FFF2-40B4-BE49-F238E27FC236}">
                  <a16:creationId xmlns:a16="http://schemas.microsoft.com/office/drawing/2014/main" id="{8218EC3E-07D0-417A-B0A8-057F825EF7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0" name="Freeform 10">
              <a:extLst>
                <a:ext uri="{FF2B5EF4-FFF2-40B4-BE49-F238E27FC236}">
                  <a16:creationId xmlns:a16="http://schemas.microsoft.com/office/drawing/2014/main" id="{B036399E-7675-47B6-A645-242946879E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1" name="Freeform 11">
              <a:extLst>
                <a:ext uri="{FF2B5EF4-FFF2-40B4-BE49-F238E27FC236}">
                  <a16:creationId xmlns:a16="http://schemas.microsoft.com/office/drawing/2014/main" id="{C44A0438-B8A4-43B3-B17C-B919FCD92C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2" name="Freeform 12">
              <a:extLst>
                <a:ext uri="{FF2B5EF4-FFF2-40B4-BE49-F238E27FC236}">
                  <a16:creationId xmlns:a16="http://schemas.microsoft.com/office/drawing/2014/main" id="{ABC7257F-6F64-4B81-BDA7-7C232BCBA2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3" name="Freeform 13">
              <a:extLst>
                <a:ext uri="{FF2B5EF4-FFF2-40B4-BE49-F238E27FC236}">
                  <a16:creationId xmlns:a16="http://schemas.microsoft.com/office/drawing/2014/main" id="{72DD7E92-F033-480C-A220-63CE422C3A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4" name="Freeform 14">
              <a:extLst>
                <a:ext uri="{FF2B5EF4-FFF2-40B4-BE49-F238E27FC236}">
                  <a16:creationId xmlns:a16="http://schemas.microsoft.com/office/drawing/2014/main" id="{444A9AC9-463E-45E7-A818-13F664F7C0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5" name="Freeform 15">
              <a:extLst>
                <a:ext uri="{FF2B5EF4-FFF2-40B4-BE49-F238E27FC236}">
                  <a16:creationId xmlns:a16="http://schemas.microsoft.com/office/drawing/2014/main" id="{6CCE9BBE-5DE3-4991-80CA-DFEB928673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6" name="Freeform 16">
              <a:extLst>
                <a:ext uri="{FF2B5EF4-FFF2-40B4-BE49-F238E27FC236}">
                  <a16:creationId xmlns:a16="http://schemas.microsoft.com/office/drawing/2014/main" id="{3180F6DF-A13F-491C-BF97-B206E3E7B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7" name="Freeform 17">
              <a:extLst>
                <a:ext uri="{FF2B5EF4-FFF2-40B4-BE49-F238E27FC236}">
                  <a16:creationId xmlns:a16="http://schemas.microsoft.com/office/drawing/2014/main" id="{CAD0E44C-73C8-42BB-ADA8-2BA6B3082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8" name="Freeform 18">
              <a:extLst>
                <a:ext uri="{FF2B5EF4-FFF2-40B4-BE49-F238E27FC236}">
                  <a16:creationId xmlns:a16="http://schemas.microsoft.com/office/drawing/2014/main" id="{436EC43E-A70D-4E5C-B275-35CA8E93C1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9" name="Freeform 19">
              <a:extLst>
                <a:ext uri="{FF2B5EF4-FFF2-40B4-BE49-F238E27FC236}">
                  <a16:creationId xmlns:a16="http://schemas.microsoft.com/office/drawing/2014/main" id="{ADE7E5B6-2E2A-4F56-9E90-F8613E6D1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0" name="Freeform 20">
              <a:extLst>
                <a:ext uri="{FF2B5EF4-FFF2-40B4-BE49-F238E27FC236}">
                  <a16:creationId xmlns:a16="http://schemas.microsoft.com/office/drawing/2014/main" id="{86B9E49B-AE8D-47E0-BACC-A6D0AC3AB2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1" name="Freeform 21">
              <a:extLst>
                <a:ext uri="{FF2B5EF4-FFF2-40B4-BE49-F238E27FC236}">
                  <a16:creationId xmlns:a16="http://schemas.microsoft.com/office/drawing/2014/main" id="{2EB961AF-CD61-41BA-B0B2-0741A5ED64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2" name="Freeform 22">
              <a:extLst>
                <a:ext uri="{FF2B5EF4-FFF2-40B4-BE49-F238E27FC236}">
                  <a16:creationId xmlns:a16="http://schemas.microsoft.com/office/drawing/2014/main" id="{DC42BDA1-810A-4135-B3B1-B3161D372A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3" name="Freeform 23">
              <a:extLst>
                <a:ext uri="{FF2B5EF4-FFF2-40B4-BE49-F238E27FC236}">
                  <a16:creationId xmlns:a16="http://schemas.microsoft.com/office/drawing/2014/main" id="{FA51FCA8-FCF4-4116-8CB2-5C539E37F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4" name="Freeform 24">
              <a:extLst>
                <a:ext uri="{FF2B5EF4-FFF2-40B4-BE49-F238E27FC236}">
                  <a16:creationId xmlns:a16="http://schemas.microsoft.com/office/drawing/2014/main" id="{F2850A10-CDBC-462A-8CB7-0258746834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5" name="Freeform 25">
              <a:extLst>
                <a:ext uri="{FF2B5EF4-FFF2-40B4-BE49-F238E27FC236}">
                  <a16:creationId xmlns:a16="http://schemas.microsoft.com/office/drawing/2014/main" id="{738A37B9-77C2-4464-BF1F-2AF25A0D29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6" name="Freeform 26">
              <a:extLst>
                <a:ext uri="{FF2B5EF4-FFF2-40B4-BE49-F238E27FC236}">
                  <a16:creationId xmlns:a16="http://schemas.microsoft.com/office/drawing/2014/main" id="{89026C8B-A162-4523-A51B-9F1200BC60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7" name="Freeform 27">
              <a:extLst>
                <a:ext uri="{FF2B5EF4-FFF2-40B4-BE49-F238E27FC236}">
                  <a16:creationId xmlns:a16="http://schemas.microsoft.com/office/drawing/2014/main" id="{5B76BC40-1FA2-477D-B2C2-4763577DB7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8" name="Freeform 28">
              <a:extLst>
                <a:ext uri="{FF2B5EF4-FFF2-40B4-BE49-F238E27FC236}">
                  <a16:creationId xmlns:a16="http://schemas.microsoft.com/office/drawing/2014/main" id="{6BC68EAA-2809-4AE4-80C1-2555CEF73D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9" name="Freeform 29">
              <a:extLst>
                <a:ext uri="{FF2B5EF4-FFF2-40B4-BE49-F238E27FC236}">
                  <a16:creationId xmlns:a16="http://schemas.microsoft.com/office/drawing/2014/main" id="{FE709D1B-0541-4414-9E87-CF7D6918C1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0" name="Freeform 30">
              <a:extLst>
                <a:ext uri="{FF2B5EF4-FFF2-40B4-BE49-F238E27FC236}">
                  <a16:creationId xmlns:a16="http://schemas.microsoft.com/office/drawing/2014/main" id="{33BCB888-11B8-4D01-BCDA-59BBA28DCE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1" name="Freeform 31">
              <a:extLst>
                <a:ext uri="{FF2B5EF4-FFF2-40B4-BE49-F238E27FC236}">
                  <a16:creationId xmlns:a16="http://schemas.microsoft.com/office/drawing/2014/main" id="{28E5CE3E-C11A-4CF7-82BF-37D1221D4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2" name="Freeform 32">
              <a:extLst>
                <a:ext uri="{FF2B5EF4-FFF2-40B4-BE49-F238E27FC236}">
                  <a16:creationId xmlns:a16="http://schemas.microsoft.com/office/drawing/2014/main" id="{55284FC3-21FB-4FA7-B695-2D6A9CEF73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3" name="Rectangle 312">
              <a:extLst>
                <a:ext uri="{FF2B5EF4-FFF2-40B4-BE49-F238E27FC236}">
                  <a16:creationId xmlns:a16="http://schemas.microsoft.com/office/drawing/2014/main" id="{13DA6B78-00DE-4E55-9124-EFD72519BB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14" name="Freeform 34">
              <a:extLst>
                <a:ext uri="{FF2B5EF4-FFF2-40B4-BE49-F238E27FC236}">
                  <a16:creationId xmlns:a16="http://schemas.microsoft.com/office/drawing/2014/main" id="{D4602B0F-2844-48BE-9B4A-0366AC904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5" name="Freeform 35">
              <a:extLst>
                <a:ext uri="{FF2B5EF4-FFF2-40B4-BE49-F238E27FC236}">
                  <a16:creationId xmlns:a16="http://schemas.microsoft.com/office/drawing/2014/main" id="{E31E05BB-6004-474D-9900-D990378FD3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6" name="Freeform 36">
              <a:extLst>
                <a:ext uri="{FF2B5EF4-FFF2-40B4-BE49-F238E27FC236}">
                  <a16:creationId xmlns:a16="http://schemas.microsoft.com/office/drawing/2014/main" id="{00BD01ED-F65D-4601-A77D-508E960E09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7" name="Freeform 37">
              <a:extLst>
                <a:ext uri="{FF2B5EF4-FFF2-40B4-BE49-F238E27FC236}">
                  <a16:creationId xmlns:a16="http://schemas.microsoft.com/office/drawing/2014/main" id="{FD307CAE-789C-4E80-B6F1-9858A3ABA3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8" name="Freeform 38">
              <a:extLst>
                <a:ext uri="{FF2B5EF4-FFF2-40B4-BE49-F238E27FC236}">
                  <a16:creationId xmlns:a16="http://schemas.microsoft.com/office/drawing/2014/main" id="{94B97B29-709E-4E24-B2FA-EF84AA12D2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9" name="Freeform 39">
              <a:extLst>
                <a:ext uri="{FF2B5EF4-FFF2-40B4-BE49-F238E27FC236}">
                  <a16:creationId xmlns:a16="http://schemas.microsoft.com/office/drawing/2014/main" id="{C05D52B9-1FA2-4E7C-8229-B09811A901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0" name="Freeform 40">
              <a:extLst>
                <a:ext uri="{FF2B5EF4-FFF2-40B4-BE49-F238E27FC236}">
                  <a16:creationId xmlns:a16="http://schemas.microsoft.com/office/drawing/2014/main" id="{CC0A5575-2FB9-440F-B9A8-E0DDE1C37C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1" name="Freeform 41">
              <a:extLst>
                <a:ext uri="{FF2B5EF4-FFF2-40B4-BE49-F238E27FC236}">
                  <a16:creationId xmlns:a16="http://schemas.microsoft.com/office/drawing/2014/main" id="{AFFCC88F-01DF-4DE1-8CD5-88631E3091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2" name="Freeform 42">
              <a:extLst>
                <a:ext uri="{FF2B5EF4-FFF2-40B4-BE49-F238E27FC236}">
                  <a16:creationId xmlns:a16="http://schemas.microsoft.com/office/drawing/2014/main" id="{33EEC40B-E2CD-4BAC-94D6-85B7071422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3" name="Freeform 43">
              <a:extLst>
                <a:ext uri="{FF2B5EF4-FFF2-40B4-BE49-F238E27FC236}">
                  <a16:creationId xmlns:a16="http://schemas.microsoft.com/office/drawing/2014/main" id="{3E0E9643-5C60-4933-BB1B-9A09057E72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4" name="Freeform 44">
              <a:extLst>
                <a:ext uri="{FF2B5EF4-FFF2-40B4-BE49-F238E27FC236}">
                  <a16:creationId xmlns:a16="http://schemas.microsoft.com/office/drawing/2014/main" id="{94F86E92-9EC7-437C-946B-31E7C1C47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5" name="Rectangle 324">
              <a:extLst>
                <a:ext uri="{FF2B5EF4-FFF2-40B4-BE49-F238E27FC236}">
                  <a16:creationId xmlns:a16="http://schemas.microsoft.com/office/drawing/2014/main" id="{BE9A51BE-C514-46B5-ABA6-7E7C878F8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26" name="Freeform 46">
              <a:extLst>
                <a:ext uri="{FF2B5EF4-FFF2-40B4-BE49-F238E27FC236}">
                  <a16:creationId xmlns:a16="http://schemas.microsoft.com/office/drawing/2014/main" id="{8B255447-F0E9-4D96-A4B0-F9EDDE58A3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7" name="Freeform 47">
              <a:extLst>
                <a:ext uri="{FF2B5EF4-FFF2-40B4-BE49-F238E27FC236}">
                  <a16:creationId xmlns:a16="http://schemas.microsoft.com/office/drawing/2014/main" id="{AFAC5F3A-3BE7-489E-A848-498B9995F1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8" name="Freeform 48">
              <a:extLst>
                <a:ext uri="{FF2B5EF4-FFF2-40B4-BE49-F238E27FC236}">
                  <a16:creationId xmlns:a16="http://schemas.microsoft.com/office/drawing/2014/main" id="{A974E7AA-5EF3-4817-B0AE-4C1A784EE9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9" name="Freeform 49">
              <a:extLst>
                <a:ext uri="{FF2B5EF4-FFF2-40B4-BE49-F238E27FC236}">
                  <a16:creationId xmlns:a16="http://schemas.microsoft.com/office/drawing/2014/main" id="{8AA54AC1-3E87-49C0-A594-87829A2CFF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0" name="Freeform 50">
              <a:extLst>
                <a:ext uri="{FF2B5EF4-FFF2-40B4-BE49-F238E27FC236}">
                  <a16:creationId xmlns:a16="http://schemas.microsoft.com/office/drawing/2014/main" id="{CC237789-73BC-4BD9-BFE8-1325FA4B52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1" name="Freeform 51">
              <a:extLst>
                <a:ext uri="{FF2B5EF4-FFF2-40B4-BE49-F238E27FC236}">
                  <a16:creationId xmlns:a16="http://schemas.microsoft.com/office/drawing/2014/main" id="{DCF4052D-CF62-47DC-991E-49D0BA908F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2" name="Freeform 52">
              <a:extLst>
                <a:ext uri="{FF2B5EF4-FFF2-40B4-BE49-F238E27FC236}">
                  <a16:creationId xmlns:a16="http://schemas.microsoft.com/office/drawing/2014/main" id="{2ABD9104-C938-44F2-8622-8407A2593B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3" name="Freeform 53">
              <a:extLst>
                <a:ext uri="{FF2B5EF4-FFF2-40B4-BE49-F238E27FC236}">
                  <a16:creationId xmlns:a16="http://schemas.microsoft.com/office/drawing/2014/main" id="{4AA18F60-3E86-4A5A-B82E-A79183ED36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4" name="Freeform 54">
              <a:extLst>
                <a:ext uri="{FF2B5EF4-FFF2-40B4-BE49-F238E27FC236}">
                  <a16:creationId xmlns:a16="http://schemas.microsoft.com/office/drawing/2014/main" id="{0F34C941-6196-4937-99E5-14AAD23F2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5" name="Freeform 55">
              <a:extLst>
                <a:ext uri="{FF2B5EF4-FFF2-40B4-BE49-F238E27FC236}">
                  <a16:creationId xmlns:a16="http://schemas.microsoft.com/office/drawing/2014/main" id="{60DB8A6C-23D7-4A88-BDCE-8FEC86A123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6" name="Freeform 56">
              <a:extLst>
                <a:ext uri="{FF2B5EF4-FFF2-40B4-BE49-F238E27FC236}">
                  <a16:creationId xmlns:a16="http://schemas.microsoft.com/office/drawing/2014/main" id="{29F5F702-AEE6-4633-BB20-7A15C3A31F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7" name="Freeform 57">
              <a:extLst>
                <a:ext uri="{FF2B5EF4-FFF2-40B4-BE49-F238E27FC236}">
                  <a16:creationId xmlns:a16="http://schemas.microsoft.com/office/drawing/2014/main" id="{F30C7A45-6890-4EA5-9F6B-E2AB4D04C5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8" name="Freeform 58">
              <a:extLst>
                <a:ext uri="{FF2B5EF4-FFF2-40B4-BE49-F238E27FC236}">
                  <a16:creationId xmlns:a16="http://schemas.microsoft.com/office/drawing/2014/main" id="{F31A7373-F68A-485D-95DC-B53ACC7B5F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aphicFrame>
        <p:nvGraphicFramePr>
          <p:cNvPr id="200" name="Content Placeholder 2" descr="Smart Art">
            <a:extLst>
              <a:ext uri="{FF2B5EF4-FFF2-40B4-BE49-F238E27FC236}">
                <a16:creationId xmlns:a16="http://schemas.microsoft.com/office/drawing/2014/main" id="{C7094B13-F699-4785-845B-4DB18710A2F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41290951"/>
              </p:ext>
            </p:extLst>
          </p:nvPr>
        </p:nvGraphicFramePr>
        <p:xfrm>
          <a:off x="7962519" y="2249487"/>
          <a:ext cx="3084892" cy="35417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302665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00" grpId="0">
        <p:bldAsOne/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Rectangle 90">
            <a:extLst>
              <a:ext uri="{FF2B5EF4-FFF2-40B4-BE49-F238E27FC236}">
                <a16:creationId xmlns:a16="http://schemas.microsoft.com/office/drawing/2014/main" id="{5BE62A68-92FB-4DA6-B1D6-FA043544A9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3" name="Picture 2">
            <a:extLst>
              <a:ext uri="{FF2B5EF4-FFF2-40B4-BE49-F238E27FC236}">
                <a16:creationId xmlns:a16="http://schemas.microsoft.com/office/drawing/2014/main" id="{10A6DFCC-5864-48A7-8196-CBCF038BB8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 cstate="email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2783" y="0"/>
            <a:ext cx="1218895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dgm="http://schemas.openxmlformats.org/drawingml/2006/diagram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95" name="Group 94">
            <a:extLst>
              <a:ext uri="{FF2B5EF4-FFF2-40B4-BE49-F238E27FC236}">
                <a16:creationId xmlns:a16="http://schemas.microsoft.com/office/drawing/2014/main" id="{03CA880E-A155-41A2-B87D-21AC3CE33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96" name="Rectangle 5">
              <a:extLst>
                <a:ext uri="{FF2B5EF4-FFF2-40B4-BE49-F238E27FC236}">
                  <a16:creationId xmlns:a16="http://schemas.microsoft.com/office/drawing/2014/main" id="{AD179668-A46F-4D4C-8C75-2F3B4B5787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97" name="Freeform 6">
              <a:extLst>
                <a:ext uri="{FF2B5EF4-FFF2-40B4-BE49-F238E27FC236}">
                  <a16:creationId xmlns:a16="http://schemas.microsoft.com/office/drawing/2014/main" id="{0DB283C2-E19A-4A75-909F-450DB72DE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7">
              <a:extLst>
                <a:ext uri="{FF2B5EF4-FFF2-40B4-BE49-F238E27FC236}">
                  <a16:creationId xmlns:a16="http://schemas.microsoft.com/office/drawing/2014/main" id="{B674E08A-09B5-42AD-805C-43DAE1D0BE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8">
              <a:extLst>
                <a:ext uri="{FF2B5EF4-FFF2-40B4-BE49-F238E27FC236}">
                  <a16:creationId xmlns:a16="http://schemas.microsoft.com/office/drawing/2014/main" id="{248B903F-D11E-41B4-A6F7-5ACF56D76B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9">
              <a:extLst>
                <a:ext uri="{FF2B5EF4-FFF2-40B4-BE49-F238E27FC236}">
                  <a16:creationId xmlns:a16="http://schemas.microsoft.com/office/drawing/2014/main" id="{68B65942-DED3-475B-B28D-839E15541C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10">
              <a:extLst>
                <a:ext uri="{FF2B5EF4-FFF2-40B4-BE49-F238E27FC236}">
                  <a16:creationId xmlns:a16="http://schemas.microsoft.com/office/drawing/2014/main" id="{54C02C20-8E50-4D5F-9E89-7266186B10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11">
              <a:extLst>
                <a:ext uri="{FF2B5EF4-FFF2-40B4-BE49-F238E27FC236}">
                  <a16:creationId xmlns:a16="http://schemas.microsoft.com/office/drawing/2014/main" id="{057C79DE-C22B-4732-B921-1EEF64DAD2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12">
              <a:extLst>
                <a:ext uri="{FF2B5EF4-FFF2-40B4-BE49-F238E27FC236}">
                  <a16:creationId xmlns:a16="http://schemas.microsoft.com/office/drawing/2014/main" id="{21E55FE5-F856-4E6D-A505-4A5AA92FC2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13">
              <a:extLst>
                <a:ext uri="{FF2B5EF4-FFF2-40B4-BE49-F238E27FC236}">
                  <a16:creationId xmlns:a16="http://schemas.microsoft.com/office/drawing/2014/main" id="{564ACC84-D8A2-43FB-AB43-D7A892AC83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14">
              <a:extLst>
                <a:ext uri="{FF2B5EF4-FFF2-40B4-BE49-F238E27FC236}">
                  <a16:creationId xmlns:a16="http://schemas.microsoft.com/office/drawing/2014/main" id="{33DE6074-A243-4841-8A21-41739E524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15">
              <a:extLst>
                <a:ext uri="{FF2B5EF4-FFF2-40B4-BE49-F238E27FC236}">
                  <a16:creationId xmlns:a16="http://schemas.microsoft.com/office/drawing/2014/main" id="{6AD73007-A6A4-498E-8AF9-C3F7D61DC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Line 16">
              <a:extLst>
                <a:ext uri="{FF2B5EF4-FFF2-40B4-BE49-F238E27FC236}">
                  <a16:creationId xmlns:a16="http://schemas.microsoft.com/office/drawing/2014/main" id="{541BFD40-70B0-48BA-9216-9C67411F45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108" name="Freeform 17">
              <a:extLst>
                <a:ext uri="{FF2B5EF4-FFF2-40B4-BE49-F238E27FC236}">
                  <a16:creationId xmlns:a16="http://schemas.microsoft.com/office/drawing/2014/main" id="{7DFC59A5-0E43-4308-8BFB-F505CFB549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18">
              <a:extLst>
                <a:ext uri="{FF2B5EF4-FFF2-40B4-BE49-F238E27FC236}">
                  <a16:creationId xmlns:a16="http://schemas.microsoft.com/office/drawing/2014/main" id="{0852232F-7FE7-4B61-AC34-F29289DAC7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19">
              <a:extLst>
                <a:ext uri="{FF2B5EF4-FFF2-40B4-BE49-F238E27FC236}">
                  <a16:creationId xmlns:a16="http://schemas.microsoft.com/office/drawing/2014/main" id="{F2467A7F-F122-4464-A682-8C4DB1DA1E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20">
              <a:extLst>
                <a:ext uri="{FF2B5EF4-FFF2-40B4-BE49-F238E27FC236}">
                  <a16:creationId xmlns:a16="http://schemas.microsoft.com/office/drawing/2014/main" id="{2178D569-0695-49D6-8261-1BF6E2E48F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Rectangle 21">
              <a:extLst>
                <a:ext uri="{FF2B5EF4-FFF2-40B4-BE49-F238E27FC236}">
                  <a16:creationId xmlns:a16="http://schemas.microsoft.com/office/drawing/2014/main" id="{E289FFF1-2E96-4F4A-94D2-D1FED6AE8A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3" name="Freeform 22">
              <a:extLst>
                <a:ext uri="{FF2B5EF4-FFF2-40B4-BE49-F238E27FC236}">
                  <a16:creationId xmlns:a16="http://schemas.microsoft.com/office/drawing/2014/main" id="{F0509D92-D47A-49BC-899A-0C2AB53BC6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23">
              <a:extLst>
                <a:ext uri="{FF2B5EF4-FFF2-40B4-BE49-F238E27FC236}">
                  <a16:creationId xmlns:a16="http://schemas.microsoft.com/office/drawing/2014/main" id="{606E419B-186B-4DA7-95FA-F921A2D3FC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24">
              <a:extLst>
                <a:ext uri="{FF2B5EF4-FFF2-40B4-BE49-F238E27FC236}">
                  <a16:creationId xmlns:a16="http://schemas.microsoft.com/office/drawing/2014/main" id="{35DBBAC4-A0DC-44A6-A64F-3FF22BC30B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25">
              <a:extLst>
                <a:ext uri="{FF2B5EF4-FFF2-40B4-BE49-F238E27FC236}">
                  <a16:creationId xmlns:a16="http://schemas.microsoft.com/office/drawing/2014/main" id="{45359546-A3CF-4560-869D-4C642B0F75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26">
              <a:extLst>
                <a:ext uri="{FF2B5EF4-FFF2-40B4-BE49-F238E27FC236}">
                  <a16:creationId xmlns:a16="http://schemas.microsoft.com/office/drawing/2014/main" id="{A9D2DDA1-3EE0-4B5E-8107-6000BCB2B4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27">
              <a:extLst>
                <a:ext uri="{FF2B5EF4-FFF2-40B4-BE49-F238E27FC236}">
                  <a16:creationId xmlns:a16="http://schemas.microsoft.com/office/drawing/2014/main" id="{6DA22C48-18EA-47BE-B75A-9594E025BE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28">
              <a:extLst>
                <a:ext uri="{FF2B5EF4-FFF2-40B4-BE49-F238E27FC236}">
                  <a16:creationId xmlns:a16="http://schemas.microsoft.com/office/drawing/2014/main" id="{411A5F9B-C5BD-4FE0-BEE1-5FA9B82FB3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29">
              <a:extLst>
                <a:ext uri="{FF2B5EF4-FFF2-40B4-BE49-F238E27FC236}">
                  <a16:creationId xmlns:a16="http://schemas.microsoft.com/office/drawing/2014/main" id="{AFFCFD60-FB34-408B-A2EA-311A1093D0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30">
              <a:extLst>
                <a:ext uri="{FF2B5EF4-FFF2-40B4-BE49-F238E27FC236}">
                  <a16:creationId xmlns:a16="http://schemas.microsoft.com/office/drawing/2014/main" id="{72B9EBCA-3EF6-4296-80E0-CD849B27ED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31">
              <a:extLst>
                <a:ext uri="{FF2B5EF4-FFF2-40B4-BE49-F238E27FC236}">
                  <a16:creationId xmlns:a16="http://schemas.microsoft.com/office/drawing/2014/main" id="{CC021197-0DB7-42B6-93BB-32252A9373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A134327-4864-46BB-A57A-7055C9E3A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330" y="1254035"/>
            <a:ext cx="2926190" cy="4002222"/>
          </a:xfrm>
        </p:spPr>
        <p:txBody>
          <a:bodyPr>
            <a:normAutofit/>
          </a:bodyPr>
          <a:lstStyle/>
          <a:p>
            <a:pPr algn="r"/>
            <a:r>
              <a:rPr lang="en-US" sz="3300" dirty="0">
                <a:solidFill>
                  <a:srgbClr val="FFFFFF"/>
                </a:solidFill>
              </a:rPr>
              <a:t>Distribution</a:t>
            </a:r>
          </a:p>
        </p:txBody>
      </p:sp>
      <p:sp useBgFill="1">
        <p:nvSpPr>
          <p:cNvPr id="124" name="Round Diagonal Corner Rectangle 6">
            <a:extLst>
              <a:ext uri="{FF2B5EF4-FFF2-40B4-BE49-F238E27FC236}">
                <a16:creationId xmlns:a16="http://schemas.microsoft.com/office/drawing/2014/main" id="{7C30BDFE-E13B-4CD1-9371-FAEDFF80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9935" y="853439"/>
            <a:ext cx="6987476" cy="4760505"/>
          </a:xfrm>
          <a:prstGeom prst="round2DiagRect">
            <a:avLst>
              <a:gd name="adj1" fmla="val 7418"/>
              <a:gd name="adj2" fmla="val 0"/>
            </a:avLst>
          </a:prstGeom>
          <a:ln w="19050" cap="sq">
            <a:solidFill>
              <a:schemeClr val="bg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A847D4E2-EA7B-40EF-8062-D1FAF838F6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79200" y="0"/>
            <a:ext cx="674688" cy="6848476"/>
            <a:chOff x="11364912" y="0"/>
            <a:chExt cx="674688" cy="6848476"/>
          </a:xfrm>
          <a:gradFill flip="none" rotWithShape="1">
            <a:gsLst>
              <a:gs pos="0">
                <a:schemeClr val="bg2"/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 scaled="0"/>
            <a:tileRect/>
          </a:gradFill>
        </p:grpSpPr>
        <p:sp>
          <p:nvSpPr>
            <p:cNvPr id="127" name="Freeform 32">
              <a:extLst>
                <a:ext uri="{FF2B5EF4-FFF2-40B4-BE49-F238E27FC236}">
                  <a16:creationId xmlns:a16="http://schemas.microsoft.com/office/drawing/2014/main" id="{F1549F3B-53A1-4D15-8E8E-4297D91B8D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8" name="Freeform 33">
              <a:extLst>
                <a:ext uri="{FF2B5EF4-FFF2-40B4-BE49-F238E27FC236}">
                  <a16:creationId xmlns:a16="http://schemas.microsoft.com/office/drawing/2014/main" id="{841347B2-F767-433C-946A-1B19B4C40E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9" name="Freeform 34">
              <a:extLst>
                <a:ext uri="{FF2B5EF4-FFF2-40B4-BE49-F238E27FC236}">
                  <a16:creationId xmlns:a16="http://schemas.microsoft.com/office/drawing/2014/main" id="{B34A4847-B6CA-4001-8EB1-33B3854A4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0" name="Freeform 35">
              <a:extLst>
                <a:ext uri="{FF2B5EF4-FFF2-40B4-BE49-F238E27FC236}">
                  <a16:creationId xmlns:a16="http://schemas.microsoft.com/office/drawing/2014/main" id="{EF334B32-D0A0-45DE-99CB-37A3E56ECE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1" name="Freeform 36">
              <a:extLst>
                <a:ext uri="{FF2B5EF4-FFF2-40B4-BE49-F238E27FC236}">
                  <a16:creationId xmlns:a16="http://schemas.microsoft.com/office/drawing/2014/main" id="{5D1098DF-5812-4A6F-A4B7-AFEBEDA983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2" name="Freeform 37">
              <a:extLst>
                <a:ext uri="{FF2B5EF4-FFF2-40B4-BE49-F238E27FC236}">
                  <a16:creationId xmlns:a16="http://schemas.microsoft.com/office/drawing/2014/main" id="{2A72CC5D-2EA1-4ABD-B694-045401D7F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3" name="Freeform 38">
              <a:extLst>
                <a:ext uri="{FF2B5EF4-FFF2-40B4-BE49-F238E27FC236}">
                  <a16:creationId xmlns:a16="http://schemas.microsoft.com/office/drawing/2014/main" id="{47B8C57D-403F-4D5B-9724-24276E99B4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4" name="Freeform 39">
              <a:extLst>
                <a:ext uri="{FF2B5EF4-FFF2-40B4-BE49-F238E27FC236}">
                  <a16:creationId xmlns:a16="http://schemas.microsoft.com/office/drawing/2014/main" id="{4890E5D3-F793-4B6A-AA8F-1F6C03BD1B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5" name="Freeform 40">
              <a:extLst>
                <a:ext uri="{FF2B5EF4-FFF2-40B4-BE49-F238E27FC236}">
                  <a16:creationId xmlns:a16="http://schemas.microsoft.com/office/drawing/2014/main" id="{68A2FE4A-346D-4EA5-B377-EED4515161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6" name="Rectangle 41">
              <a:extLst>
                <a:ext uri="{FF2B5EF4-FFF2-40B4-BE49-F238E27FC236}">
                  <a16:creationId xmlns:a16="http://schemas.microsoft.com/office/drawing/2014/main" id="{2F12D5D5-9BB1-4D89-B5B4-8F8353825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DB1113-FD9D-F455-0EA2-4F81614EA6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7077" y="1183289"/>
            <a:ext cx="6142812" cy="3488723"/>
          </a:xfrm>
        </p:spPr>
        <p:txBody>
          <a:bodyPr>
            <a:normAutofit fontScale="85000" lnSpcReduction="10000"/>
          </a:bodyPr>
          <a:lstStyle/>
          <a:p>
            <a:pPr marL="457200" indent="-457200">
              <a:buAutoNum type="arabicPeriod"/>
            </a:pPr>
            <a:r>
              <a:rPr lang="en-US" dirty="0" err="1"/>
              <a:t>Mục</a:t>
            </a:r>
            <a:r>
              <a:rPr lang="en-US" dirty="0"/>
              <a:t> </a:t>
            </a:r>
            <a:r>
              <a:rPr lang="en-US" dirty="0" err="1"/>
              <a:t>tiêu</a:t>
            </a:r>
            <a:r>
              <a:rPr lang="en-US" dirty="0"/>
              <a:t> </a:t>
            </a:r>
            <a:r>
              <a:rPr lang="en-US" dirty="0" err="1"/>
              <a:t>khảo</a:t>
            </a:r>
            <a:r>
              <a:rPr lang="en-US" dirty="0"/>
              <a:t> </a:t>
            </a:r>
            <a:r>
              <a:rPr lang="en-US" dirty="0" err="1"/>
              <a:t>sát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vi-VN" dirty="0"/>
              <a:t>Đánh giá mức độ sử dụng và thành thạo CNTT của học sinh/sinh viên năm 2025.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vi-VN" dirty="0"/>
              <a:t>Xác định các kỹ năng tin học văn phòng, kỹ năng phần mềm, kỹ năng tìm kiếm – xử lý thông tin.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vi-VN" dirty="0"/>
              <a:t>Tìm ra những điểm mạnh, điểm còn hạn chế để từ đó có định hướng đào tạo, hỗ trợ phù hợp.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398A68A-123D-F7A5-5E75-74EFA4275E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505" y="1837277"/>
            <a:ext cx="3396358" cy="224682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9566394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5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5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5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4F439-6F4E-4BCD-9A8D-B3943844C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0974" y="2437485"/>
            <a:ext cx="9905998" cy="1478570"/>
          </a:xfrm>
        </p:spPr>
        <p:txBody>
          <a:bodyPr>
            <a:normAutofit fontScale="90000"/>
          </a:bodyPr>
          <a:lstStyle/>
          <a:p>
            <a:r>
              <a:rPr lang="vi-VN" b="1" dirty="0"/>
              <a:t>2. Phương pháp thực hiện</a:t>
            </a:r>
            <a:br>
              <a:rPr lang="vi-VN" b="1" dirty="0"/>
            </a:br>
            <a:r>
              <a:rPr lang="vi-VN" dirty="0"/>
              <a:t>Đối tượng khảo sát: học sinh/sinh viên tại các trường học</a:t>
            </a:r>
            <a:r>
              <a:rPr lang="en-US" dirty="0"/>
              <a:t>.</a:t>
            </a:r>
            <a:br>
              <a:rPr lang="vi-VN" dirty="0"/>
            </a:br>
            <a:r>
              <a:rPr lang="vi-VN" dirty="0"/>
              <a:t>Hình thức: khảo sát trực tuyến qua </a:t>
            </a:r>
            <a:r>
              <a:rPr lang="vi-VN" dirty="0" err="1"/>
              <a:t>Google</a:t>
            </a:r>
            <a:r>
              <a:rPr lang="vi-VN" dirty="0"/>
              <a:t> </a:t>
            </a:r>
            <a:r>
              <a:rPr lang="vi-VN" dirty="0" err="1"/>
              <a:t>Form</a:t>
            </a:r>
            <a:r>
              <a:rPr lang="vi-VN" dirty="0"/>
              <a:t>/kết hợp phỏng vấn nhanh.</a:t>
            </a:r>
            <a:br>
              <a:rPr lang="vi-VN" dirty="0"/>
            </a:br>
            <a:r>
              <a:rPr lang="vi-VN" dirty="0"/>
              <a:t>Nội dung khảo sát:</a:t>
            </a:r>
            <a:br>
              <a:rPr lang="vi-VN" dirty="0"/>
            </a:br>
            <a:r>
              <a:rPr lang="vi-VN" dirty="0"/>
              <a:t>Kỹ năng Word, Excel, PowerPoint.</a:t>
            </a:r>
            <a:br>
              <a:rPr lang="vi-VN" dirty="0"/>
            </a:br>
            <a:r>
              <a:rPr lang="vi-VN" dirty="0"/>
              <a:t>Kỹ năng sử dụng </a:t>
            </a:r>
            <a:r>
              <a:rPr lang="vi-VN" dirty="0" err="1"/>
              <a:t>Internet</a:t>
            </a:r>
            <a:r>
              <a:rPr lang="vi-VN" dirty="0"/>
              <a:t> và phần mềm hỗ trợ học tập.</a:t>
            </a:r>
            <a:br>
              <a:rPr lang="vi-VN" dirty="0"/>
            </a:br>
            <a:r>
              <a:rPr lang="vi-VN" dirty="0"/>
              <a:t>Tần suất và mục đích ứng dụng CNTT trong học tập.</a:t>
            </a:r>
            <a:br>
              <a:rPr lang="vi-VN" dirty="0"/>
            </a:br>
            <a:endParaRPr lang="en-US" dirty="0"/>
          </a:p>
        </p:txBody>
      </p:sp>
      <p:graphicFrame>
        <p:nvGraphicFramePr>
          <p:cNvPr id="6" name="Content Placeholder 5" descr="Smart Art">
            <a:extLst>
              <a:ext uri="{FF2B5EF4-FFF2-40B4-BE49-F238E27FC236}">
                <a16:creationId xmlns:a16="http://schemas.microsoft.com/office/drawing/2014/main" id="{E693AFA8-6DE5-4AFA-9068-5150F8136EF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24929925"/>
              </p:ext>
            </p:extLst>
          </p:nvPr>
        </p:nvGraphicFramePr>
        <p:xfrm>
          <a:off x="4789181" y="4785905"/>
          <a:ext cx="7402819" cy="20720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08478988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C9467-D86A-4D44-9E01-5796E5BDA3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474" y="2948039"/>
            <a:ext cx="9912355" cy="819355"/>
          </a:xfrm>
        </p:spPr>
        <p:txBody>
          <a:bodyPr anchor="ctr">
            <a:normAutofit fontScale="90000"/>
          </a:bodyPr>
          <a:lstStyle/>
          <a:p>
            <a:r>
              <a:rPr lang="vi-VN" b="1" dirty="0"/>
              <a:t>3. Thống kê kỹ năng</a:t>
            </a:r>
            <a:br>
              <a:rPr lang="vi-VN" dirty="0"/>
            </a:br>
            <a:r>
              <a:rPr lang="vi-VN" b="1" dirty="0"/>
              <a:t>Kỹ năng Word:</a:t>
            </a:r>
            <a:r>
              <a:rPr lang="vi-VN" dirty="0"/>
              <a:t> 70% đạt mức khá – giỏi, 20% trung bình, 10% yếu.</a:t>
            </a:r>
            <a:br>
              <a:rPr lang="vi-VN" dirty="0"/>
            </a:br>
            <a:r>
              <a:rPr lang="vi-VN" b="1" dirty="0"/>
              <a:t>Kỹ năng Excel:</a:t>
            </a:r>
            <a:r>
              <a:rPr lang="vi-VN" dirty="0"/>
              <a:t> 50% đạt khá – giỏi, 30% trung bình, 20% yếu.</a:t>
            </a:r>
            <a:br>
              <a:rPr lang="vi-VN" dirty="0"/>
            </a:br>
            <a:r>
              <a:rPr lang="vi-VN" b="1" dirty="0"/>
              <a:t>Kỹ năng PowerPoint:</a:t>
            </a:r>
            <a:r>
              <a:rPr lang="vi-VN" dirty="0"/>
              <a:t> 80% sử dụng tốt trong thuyết trình.</a:t>
            </a:r>
            <a:br>
              <a:rPr lang="vi-VN" dirty="0"/>
            </a:br>
            <a:r>
              <a:rPr lang="vi-VN" b="1" dirty="0"/>
              <a:t>Nhận xét:</a:t>
            </a:r>
            <a:r>
              <a:rPr lang="vi-VN" dirty="0"/>
              <a:t> Kỹ năng Word và PowerPoint nổi trội, Excel còn hạn chế.</a:t>
            </a:r>
            <a:br>
              <a:rPr lang="vi-VN" dirty="0"/>
            </a:br>
            <a:endParaRPr lang="en-US" dirty="0"/>
          </a:p>
        </p:txBody>
      </p:sp>
      <p:pic>
        <p:nvPicPr>
          <p:cNvPr id="6" name="Picture Placeholder 5" descr="Circuit">
            <a:extLst>
              <a:ext uri="{FF2B5EF4-FFF2-40B4-BE49-F238E27FC236}">
                <a16:creationId xmlns:a16="http://schemas.microsoft.com/office/drawing/2014/main" id="{103D88BF-51AE-46F2-8081-A3C506432709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101780" y="5496384"/>
            <a:ext cx="4090220" cy="1361616"/>
          </a:xfrm>
          <a:prstGeom prst="round2DiagRect">
            <a:avLst>
              <a:gd name="adj1" fmla="val 4860"/>
              <a:gd name="adj2" fmla="val 0"/>
            </a:avLst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A79215-653F-4996-95E5-0FD4B247B2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-648376" y="5622097"/>
            <a:ext cx="4472423" cy="836776"/>
          </a:xfrm>
        </p:spPr>
        <p:txBody>
          <a:bodyPr>
            <a:normAutofit/>
          </a:bodyPr>
          <a:lstStyle/>
          <a:p>
            <a:pPr algn="ctr"/>
            <a:endParaRPr lang="en-US" sz="2400" dirty="0"/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F782450D-9030-A191-50D0-6F15139CDA7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53158250"/>
              </p:ext>
            </p:extLst>
          </p:nvPr>
        </p:nvGraphicFramePr>
        <p:xfrm>
          <a:off x="8689911" y="121298"/>
          <a:ext cx="3169298" cy="14555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3906540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3" grpId="0">
        <p:bldAsOne/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C9467-D86A-4D44-9E01-5796E5BDA3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636" y="2780891"/>
            <a:ext cx="9912355" cy="819355"/>
          </a:xfrm>
        </p:spPr>
        <p:txBody>
          <a:bodyPr anchor="ctr">
            <a:normAutofit fontScale="90000"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vi-VN" b="1" dirty="0"/>
              <a:t>. Kết luận</a:t>
            </a:r>
            <a:br>
              <a:rPr lang="vi-VN" b="1" dirty="0"/>
            </a:br>
            <a:r>
              <a:rPr lang="vi-VN" dirty="0"/>
              <a:t>Phần lớn người học có khả năng sử dụng CNTT ở mức đáp ứng yêu cầu cơ bản.</a:t>
            </a:r>
            <a:br>
              <a:rPr lang="vi-VN" dirty="0"/>
            </a:br>
            <a:r>
              <a:rPr lang="vi-VN" dirty="0"/>
              <a:t>Tuy nhiên, kỹ năng phân tích và xử lý số liệu trên Excel còn yếu → cần tăng cường đào tạo.</a:t>
            </a:r>
            <a:br>
              <a:rPr lang="vi-VN" dirty="0"/>
            </a:br>
            <a:r>
              <a:rPr lang="vi-VN" dirty="0"/>
              <a:t>CNTT đóng vai trò quan trọng, là nền tảng hỗ trợ học tập và công việc.</a:t>
            </a:r>
            <a:br>
              <a:rPr lang="vi-VN" dirty="0"/>
            </a:br>
            <a:r>
              <a:rPr lang="vi-VN" dirty="0"/>
              <a:t>Đề xuất: Tổ chức thêm các khóa học thực hành, tăng cường rèn luyện qua dự án, bài tập thực tế.</a:t>
            </a:r>
            <a:br>
              <a:rPr lang="vi-VN" dirty="0"/>
            </a:b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A79215-653F-4996-95E5-0FD4B247B2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959604" y="5414798"/>
            <a:ext cx="4472423" cy="836776"/>
          </a:xfrm>
        </p:spPr>
        <p:txBody>
          <a:bodyPr>
            <a:normAutofit/>
          </a:bodyPr>
          <a:lstStyle/>
          <a:p>
            <a:pPr algn="ctr"/>
            <a:r>
              <a:rPr lang="en-US" sz="2400" dirty="0" err="1">
                <a:hlinkClick r:id="rId3" action="ppaction://hlinksldjump"/>
              </a:rPr>
              <a:t>Trở</a:t>
            </a:r>
            <a:r>
              <a:rPr lang="en-US" sz="2400" dirty="0">
                <a:hlinkClick r:id="rId3" action="ppaction://hlinksldjump"/>
              </a:rPr>
              <a:t> </a:t>
            </a:r>
            <a:r>
              <a:rPr lang="en-US" sz="2400" dirty="0" err="1">
                <a:hlinkClick r:id="rId3" action="ppaction://hlinksldjump"/>
              </a:rPr>
              <a:t>về</a:t>
            </a:r>
            <a:r>
              <a:rPr lang="en-US" sz="2400" dirty="0">
                <a:hlinkClick r:id="rId3" action="ppaction://hlinksldjump"/>
              </a:rPr>
              <a:t> </a:t>
            </a:r>
            <a:r>
              <a:rPr lang="en-US" sz="2400" dirty="0" err="1">
                <a:hlinkClick r:id="rId3" action="ppaction://hlinksldjump"/>
              </a:rPr>
              <a:t>đầu</a:t>
            </a:r>
            <a:r>
              <a:rPr lang="en-US" sz="2400" dirty="0">
                <a:hlinkClick r:id="rId3" action="ppaction://hlinksldjump"/>
              </a:rPr>
              <a:t> </a:t>
            </a:r>
            <a:r>
              <a:rPr lang="en-US" sz="2400" dirty="0" err="1">
                <a:hlinkClick r:id="rId3" action="ppaction://hlinksldjump"/>
              </a:rPr>
              <a:t>trang</a:t>
            </a:r>
            <a:r>
              <a:rPr lang="en-US" sz="2400" dirty="0">
                <a:hlinkClick r:id="rId3" action="ppaction://hlinksldjump"/>
              </a:rPr>
              <a:t>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729871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93813dd7ca6ad654711aa0ab317e03a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f11dc0ce689dd3925e84e4e35398c6e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518BD99-41E9-467C-9777-74587F83171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4C8C32A8-E4D9-473C-833A-8950C6E7C09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03EF818-EDF6-480C-9B86-0A3B979BCCF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Modern design</Template>
  <TotalTime>26</TotalTime>
  <Words>366</Words>
  <Application>Microsoft Office PowerPoint</Application>
  <PresentationFormat>Widescreen</PresentationFormat>
  <Paragraphs>22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Calibri</vt:lpstr>
      <vt:lpstr>Times New Roman</vt:lpstr>
      <vt:lpstr>Tw Cen MT</vt:lpstr>
      <vt:lpstr>Circuit</vt:lpstr>
      <vt:lpstr>Tổng kết khảo sát công nghệ thông tin </vt:lpstr>
      <vt:lpstr>4 phần </vt:lpstr>
      <vt:lpstr>Distribution</vt:lpstr>
      <vt:lpstr>2. Phương pháp thực hiện Đối tượng khảo sát: học sinh/sinh viên tại các trường học. Hình thức: khảo sát trực tuyến qua Google Form/kết hợp phỏng vấn nhanh. Nội dung khảo sát: Kỹ năng Word, Excel, PowerPoint. Kỹ năng sử dụng Internet và phần mềm hỗ trợ học tập. Tần suất và mục đích ứng dụng CNTT trong học tập. </vt:lpstr>
      <vt:lpstr>3. Thống kê kỹ năng Kỹ năng Word: 70% đạt mức khá – giỏi, 20% trung bình, 10% yếu. Kỹ năng Excel: 50% đạt khá – giỏi, 30% trung bình, 20% yếu. Kỹ năng PowerPoint: 80% sử dụng tốt trong thuyết trình. Nhận xét: Kỹ năng Word và PowerPoint nổi trội, Excel còn hạn chế. </vt:lpstr>
      <vt:lpstr>4. Kết luận Phần lớn người học có khả năng sử dụng CNTT ở mức đáp ứng yêu cầu cơ bản. Tuy nhiên, kỹ năng phân tích và xử lý số liệu trên Excel còn yếu → cần tăng cường đào tạo. CNTT đóng vai trò quan trọng, là nền tảng hỗ trợ học tập và công việc. Đề xuất: Tổ chức thêm các khóa học thực hành, tăng cường rèn luyện qua dự án, bài tập thực tế.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Tổng kết khảo sát công nghệ thông tin </dc:title>
  <dc:creator>yfcvhbpjb@gmail.com</dc:creator>
  <cp:lastModifiedBy>yfcvhbpjb@gmail.com</cp:lastModifiedBy>
  <cp:revision>2</cp:revision>
  <dcterms:created xsi:type="dcterms:W3CDTF">2025-10-02T02:12:22Z</dcterms:created>
  <dcterms:modified xsi:type="dcterms:W3CDTF">2025-10-02T02:41:44Z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